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60" r:id="rId4"/>
    <p:sldId id="261" r:id="rId5"/>
    <p:sldId id="283" r:id="rId6"/>
    <p:sldId id="284" r:id="rId7"/>
    <p:sldId id="282" r:id="rId8"/>
    <p:sldId id="28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96314" autoAdjust="0"/>
  </p:normalViewPr>
  <p:slideViewPr>
    <p:cSldViewPr snapToGrid="0">
      <p:cViewPr>
        <p:scale>
          <a:sx n="119" d="100"/>
          <a:sy n="119" d="100"/>
        </p:scale>
        <p:origin x="-312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2021/8/6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2021/8/6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21.08.05(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21.08.06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2021.08.06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規劃成本分析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與總監討論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將溫室結構重量估算系統的表格完成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2809268" y="787600"/>
            <a:ext cx="6621587" cy="976561"/>
            <a:chOff x="689762" y="1991896"/>
            <a:chExt cx="345862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1744549" y="1991896"/>
              <a:ext cx="231708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規劃成本分析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211" y="1764161"/>
            <a:ext cx="6529135" cy="500560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1783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2809266" y="787599"/>
            <a:ext cx="6621587" cy="974068"/>
            <a:chOff x="689761" y="1991896"/>
            <a:chExt cx="3458623" cy="1080755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1723600" y="1991896"/>
              <a:ext cx="1945852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與總監討論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689761" y="2697016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063" y="1928622"/>
            <a:ext cx="4876799" cy="485203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8763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989" y="1761666"/>
            <a:ext cx="10190764" cy="4967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2809266" y="787599"/>
            <a:ext cx="6621587" cy="974068"/>
            <a:chOff x="689761" y="1991896"/>
            <a:chExt cx="3458623" cy="1080755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944336" y="1991896"/>
              <a:ext cx="3204048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溫室結構重量估算系統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689761" y="2697016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8" name="向右箭號 7"/>
          <p:cNvSpPr/>
          <p:nvPr/>
        </p:nvSpPr>
        <p:spPr>
          <a:xfrm>
            <a:off x="2430379" y="4948987"/>
            <a:ext cx="577516" cy="360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858254" y="4306028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已將內容都填入</a:t>
            </a:r>
            <a:endParaRPr lang="en-US" altLang="zh-TW" dirty="0" smtClean="0"/>
          </a:p>
          <a:p>
            <a:r>
              <a:rPr lang="zh-TW" altLang="en-US" dirty="0"/>
              <a:t>並暫時拿掉屋頂型式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619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明日預期規劃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3344496" y="3267866"/>
            <a:ext cx="65454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800" dirty="0" smtClean="0"/>
              <a:t>修改溫室型式設計</a:t>
            </a:r>
            <a:endParaRPr lang="en-US" altLang="zh-TW" sz="28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8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800" dirty="0" smtClean="0"/>
              <a:t>修改估重系統的屋頂型式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08587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3153</TotalTime>
  <Words>91</Words>
  <Application>Microsoft Office PowerPoint</Application>
  <PresentationFormat>自訂</PresentationFormat>
  <Paragraphs>29</Paragraphs>
  <Slides>7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7</vt:i4>
      </vt:variant>
    </vt:vector>
  </HeadingPairs>
  <TitlesOfParts>
    <vt:vector size="9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214</cp:revision>
  <dcterms:created xsi:type="dcterms:W3CDTF">2020-11-05T09:34:12Z</dcterms:created>
  <dcterms:modified xsi:type="dcterms:W3CDTF">2021-08-06T08:00:15Z</dcterms:modified>
</cp:coreProperties>
</file>