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2021.08.09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將屋頂型式修改完成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屋頂型式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1" y="1764161"/>
            <a:ext cx="10091631" cy="492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9609221" y="2847474"/>
            <a:ext cx="713874" cy="27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328484" y="3489158"/>
            <a:ext cx="206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固定在右邊</a:t>
            </a:r>
            <a:endParaRPr lang="en-US" altLang="zh-TW" dirty="0" smtClean="0"/>
          </a:p>
          <a:p>
            <a:r>
              <a:rPr lang="zh-TW" altLang="en-US" dirty="0" smtClean="0"/>
              <a:t>讓使用者方便</a:t>
            </a:r>
            <a:r>
              <a:rPr lang="zh-TW" altLang="en-US" dirty="0"/>
              <a:t>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修改溫室型式設計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修改估重系統的屋頂型式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64</Words>
  <Application>Microsoft Office PowerPoint</Application>
  <PresentationFormat>自訂</PresentationFormat>
  <Paragraphs>21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215</cp:revision>
  <dcterms:created xsi:type="dcterms:W3CDTF">2020-11-05T09:34:12Z</dcterms:created>
  <dcterms:modified xsi:type="dcterms:W3CDTF">2021-08-06T08:02:31Z</dcterms:modified>
</cp:coreProperties>
</file>