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83" r:id="rId5"/>
    <p:sldId id="285" r:id="rId6"/>
    <p:sldId id="286" r:id="rId7"/>
    <p:sldId id="28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zh-TW" altLang="en-US" sz="2000" dirty="0">
                <a:cs typeface="+mn-ea"/>
                <a:sym typeface="+mn-lt"/>
              </a:rPr>
              <a:t>材料成本</a:t>
            </a:r>
            <a:r>
              <a:rPr lang="en-US" altLang="zh-TW" sz="2000" dirty="0">
                <a:cs typeface="+mn-ea"/>
                <a:sym typeface="+mn-lt"/>
              </a:rPr>
              <a:t>-</a:t>
            </a:r>
            <a:r>
              <a:rPr lang="zh-TW" altLang="en-US" sz="2000" dirty="0">
                <a:cs typeface="+mn-ea"/>
                <a:sym typeface="+mn-lt"/>
              </a:rPr>
              <a:t>型材資料庫</a:t>
            </a:r>
            <a:r>
              <a:rPr lang="zh-TW" altLang="en-US" sz="2000" dirty="0" smtClean="0">
                <a:cs typeface="+mn-ea"/>
                <a:sym typeface="+mn-lt"/>
              </a:rPr>
              <a:t>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修改披覆材料資料庫功能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完成溫室型式設計裡的批覆材料與材料成本資料庫功能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剩餘一些小</a:t>
            </a:r>
            <a:r>
              <a:rPr lang="en-US" altLang="zh-TW" sz="2000" spc="400" dirty="0" smtClean="0">
                <a:cs typeface="+mn-ea"/>
                <a:sym typeface="+mn-lt"/>
              </a:rPr>
              <a:t>bug)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材料成本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型材資料庫功能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29" y="1634615"/>
            <a:ext cx="9784934" cy="490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披覆材料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47" y="1598063"/>
            <a:ext cx="6606077" cy="502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2948300" y="3837062"/>
            <a:ext cx="888584" cy="40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1833" y="3714722"/>
            <a:ext cx="251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當資料庫有</a:t>
            </a:r>
            <a:r>
              <a:rPr lang="zh-TW" altLang="en-US" dirty="0" smtClean="0"/>
              <a:t>資料時</a:t>
            </a:r>
            <a:endParaRPr lang="en-US" altLang="zh-TW" dirty="0" smtClean="0"/>
          </a:p>
          <a:p>
            <a:r>
              <a:rPr lang="zh-TW" altLang="en-US" dirty="0" smtClean="0"/>
              <a:t>上方的表格也會打勾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目前缺少上方表格取消打勾時刪除資料庫功能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5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溫室型式設計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49" y="3375587"/>
            <a:ext cx="6772788" cy="34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3" y="3338671"/>
            <a:ext cx="4422271" cy="348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02407" y="2555193"/>
            <a:ext cx="3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溫室型式設計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披覆材料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52302" y="2534760"/>
            <a:ext cx="3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溫室型式設計</a:t>
            </a:r>
            <a:r>
              <a:rPr lang="en-US" altLang="zh-TW" dirty="0" smtClean="0"/>
              <a:t>-</a:t>
            </a:r>
            <a:r>
              <a:rPr lang="zh-TW" altLang="en-US" dirty="0" smtClean="0"/>
              <a:t>材料成本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5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174997" y="3791086"/>
            <a:ext cx="66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將所有的資料庫功能進行確認並修復小</a:t>
            </a:r>
            <a:r>
              <a:rPr lang="en-US" altLang="zh-TW" sz="2400" dirty="0" smtClean="0"/>
              <a:t>bug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136</Words>
  <Application>Microsoft Office PowerPoint</Application>
  <PresentationFormat>自訂</PresentationFormat>
  <Paragraphs>30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263</cp:revision>
  <dcterms:created xsi:type="dcterms:W3CDTF">2020-11-05T09:34:12Z</dcterms:created>
  <dcterms:modified xsi:type="dcterms:W3CDTF">2021-08-24T03:48:20Z</dcterms:modified>
</cp:coreProperties>
</file>