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3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2021.08.25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修改披覆材料資料庫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披覆材料資料庫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825" y="1743339"/>
            <a:ext cx="6282341" cy="476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2448604" y="3768695"/>
            <a:ext cx="726393" cy="47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6015" y="3572335"/>
            <a:ext cx="215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解決勾選上方表格無法刪除資料庫資料的問題</a:t>
            </a:r>
            <a:endParaRPr lang="en-US" altLang="zh-TW" dirty="0" smtClean="0"/>
          </a:p>
        </p:txBody>
      </p:sp>
      <p:sp>
        <p:nvSpPr>
          <p:cNvPr id="10" name="向右箭號 9"/>
          <p:cNvSpPr/>
          <p:nvPr/>
        </p:nvSpPr>
        <p:spPr>
          <a:xfrm>
            <a:off x="2515546" y="4912408"/>
            <a:ext cx="726393" cy="47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42957" y="4716048"/>
            <a:ext cx="215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解決重複輸入資料的問題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1667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4097</TotalTime>
  <Words>66</Words>
  <Application>Microsoft Office PowerPoint</Application>
  <PresentationFormat>自訂</PresentationFormat>
  <Paragraphs>17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264</cp:revision>
  <dcterms:created xsi:type="dcterms:W3CDTF">2020-11-05T09:34:12Z</dcterms:created>
  <dcterms:modified xsi:type="dcterms:W3CDTF">2021-08-24T07:35:29Z</dcterms:modified>
</cp:coreProperties>
</file>