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檢查今日上班功能的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完成結構載重會員功能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再次確認目前的進度是否有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6" y="1627399"/>
            <a:ext cx="9410642" cy="509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16007789">
            <a:off x="7622850" y="3033757"/>
            <a:ext cx="521294" cy="37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503207" y="3751604"/>
            <a:ext cx="3179036" cy="15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563028" y="3854153"/>
            <a:ext cx="3059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Uid:6</a:t>
            </a:r>
            <a:r>
              <a:rPr lang="zh-TW" altLang="en-US" dirty="0" smtClean="0"/>
              <a:t>為內遮光網，我想在</a:t>
            </a:r>
            <a:r>
              <a:rPr lang="en-US" altLang="zh-TW" dirty="0" smtClean="0"/>
              <a:t>bobo(uid:5)</a:t>
            </a:r>
            <a:r>
              <a:rPr lang="zh-TW" altLang="en-US" dirty="0" smtClean="0"/>
              <a:t>加入內遮光網時加不進去。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結構載重會員功能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9" y="1535560"/>
            <a:ext cx="11288994" cy="519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4887223">
            <a:off x="8238147" y="2534818"/>
            <a:ext cx="546931" cy="444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03516" y="3324314"/>
            <a:ext cx="3170935" cy="141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272329" y="3384134"/>
            <a:ext cx="305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目前使用者</a:t>
            </a:r>
            <a:r>
              <a:rPr lang="en-US" altLang="zh-TW" dirty="0" smtClean="0"/>
              <a:t>123(uid:6)</a:t>
            </a:r>
          </a:p>
          <a:p>
            <a:r>
              <a:rPr lang="zh-TW" altLang="en-US" dirty="0"/>
              <a:t>可以根據使用者不同來</a:t>
            </a:r>
            <a:r>
              <a:rPr lang="zh-TW" altLang="en-US" dirty="0" smtClean="0"/>
              <a:t>顯示</a:t>
            </a:r>
            <a:r>
              <a:rPr lang="zh-TW" altLang="en-US" dirty="0"/>
              <a:t>對應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zh-TW" altLang="en-US" dirty="0" smtClean="0"/>
              <a:t>更改資料也會對應到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76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767745" y="3213219"/>
            <a:ext cx="475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完成溫室型式設計的會員功能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115</Words>
  <Application>Microsoft Office PowerPoint</Application>
  <PresentationFormat>自訂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286</cp:revision>
  <dcterms:created xsi:type="dcterms:W3CDTF">2020-11-05T09:34:12Z</dcterms:created>
  <dcterms:modified xsi:type="dcterms:W3CDTF">2021-09-03T02:49:15Z</dcterms:modified>
</cp:coreProperties>
</file>