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將資料庫內容根據使用者顯示到溫室型式設計上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10" y="1652349"/>
            <a:ext cx="7067372" cy="510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34" y="1652349"/>
            <a:ext cx="69151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6823374">
            <a:off x="4836919" y="2516009"/>
            <a:ext cx="504201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371666">
            <a:off x="7776673" y="4067798"/>
            <a:ext cx="461473" cy="39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52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285</cp:revision>
  <dcterms:created xsi:type="dcterms:W3CDTF">2020-11-05T09:34:12Z</dcterms:created>
  <dcterms:modified xsi:type="dcterms:W3CDTF">2021-09-03T03:21:01Z</dcterms:modified>
</cp:coreProperties>
</file>