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81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21.09.04 </a:t>
            </a:r>
            <a:r>
              <a:rPr lang="en-US" altLang="zh-TW" sz="2800" spc="700" dirty="0" smtClean="0">
                <a:cs typeface="+mn-ea"/>
                <a:sym typeface="+mn-lt"/>
              </a:rPr>
              <a:t>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2021.09.04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完成溫室型式設計會員功能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仍有些許</a:t>
            </a:r>
            <a:r>
              <a:rPr lang="en-US" altLang="zh-TW" sz="2000" spc="400" dirty="0" smtClean="0">
                <a:cs typeface="+mn-ea"/>
                <a:sym typeface="+mn-lt"/>
              </a:rPr>
              <a:t>bug)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951916" cy="976561"/>
            <a:chOff x="689762" y="1991896"/>
            <a:chExt cx="363116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溫室型式設計會員功能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52" y="1764161"/>
            <a:ext cx="6237846" cy="482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61" y="1817016"/>
            <a:ext cx="6054628" cy="266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093009" y="4623275"/>
            <a:ext cx="4922378" cy="12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246834" y="4828374"/>
            <a:ext cx="4546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若溫室材料的部分有更新，資料庫會即時更新資料</a:t>
            </a:r>
            <a:endParaRPr lang="en-US" altLang="zh-TW" dirty="0" smtClean="0"/>
          </a:p>
          <a:p>
            <a:r>
              <a:rPr lang="zh-TW" altLang="en-US" dirty="0"/>
              <a:t>並且根據不同使用者顯示不同資料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951916" cy="976561"/>
            <a:chOff x="689762" y="1991896"/>
            <a:chExt cx="363116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溫室型式設計會員功能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2" y="1764161"/>
            <a:ext cx="6010156" cy="494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8663616">
            <a:off x="5651511" y="4380731"/>
            <a:ext cx="828942" cy="566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682811" y="3888336"/>
            <a:ext cx="4965107" cy="117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85361" y="3990886"/>
            <a:ext cx="4640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解決無法顯示此表</a:t>
            </a:r>
            <a:r>
              <a:rPr lang="zh-TW" altLang="en-US" dirty="0"/>
              <a:t>格</a:t>
            </a:r>
            <a:r>
              <a:rPr lang="zh-TW" altLang="en-US" dirty="0" smtClean="0"/>
              <a:t>資訊的</a:t>
            </a:r>
            <a:r>
              <a:rPr lang="en-US" altLang="zh-TW" dirty="0" smtClean="0"/>
              <a:t>bug</a:t>
            </a:r>
            <a:br>
              <a:rPr lang="en-US" altLang="zh-TW" dirty="0" smtClean="0"/>
            </a:br>
            <a:r>
              <a:rPr lang="zh-TW" altLang="en-US" dirty="0" smtClean="0"/>
              <a:t>目前還有小</a:t>
            </a:r>
            <a:r>
              <a:rPr lang="en-US" altLang="zh-TW" dirty="0" smtClean="0"/>
              <a:t>bug</a:t>
            </a:r>
          </a:p>
          <a:p>
            <a:r>
              <a:rPr lang="zh-TW" altLang="en-US" dirty="0"/>
              <a:t>在網頁剛開啟</a:t>
            </a:r>
            <a:r>
              <a:rPr lang="zh-TW" altLang="en-US" dirty="0" smtClean="0"/>
              <a:t>時無法顯示資訊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7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3482</TotalTime>
  <Words>83</Words>
  <Application>Microsoft Office PowerPoint</Application>
  <PresentationFormat>自訂</PresentationFormat>
  <Paragraphs>20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225</cp:revision>
  <dcterms:created xsi:type="dcterms:W3CDTF">2020-11-05T09:34:12Z</dcterms:created>
  <dcterms:modified xsi:type="dcterms:W3CDTF">2021-09-03T07:58:01Z</dcterms:modified>
</cp:coreProperties>
</file>