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5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2021.10.29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修改單位</a:t>
            </a:r>
            <a:r>
              <a:rPr lang="en-US" altLang="zh-TW" sz="2000" spc="400" dirty="0" smtClean="0">
                <a:cs typeface="+mn-ea"/>
                <a:sym typeface="+mn-lt"/>
              </a:rPr>
              <a:t>&amp;</a:t>
            </a:r>
            <a:r>
              <a:rPr lang="zh-TW" altLang="en-US" sz="2000" spc="400" dirty="0" smtClean="0">
                <a:cs typeface="+mn-ea"/>
                <a:sym typeface="+mn-lt"/>
              </a:rPr>
              <a:t>數值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新增確認</a:t>
            </a:r>
            <a:r>
              <a:rPr lang="zh-TW" altLang="en-US" sz="2000" spc="400" dirty="0" smtClean="0">
                <a:cs typeface="+mn-ea"/>
                <a:sym typeface="+mn-lt"/>
              </a:rPr>
              <a:t>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修復</a:t>
            </a:r>
            <a:r>
              <a:rPr lang="en-US" altLang="zh-TW" sz="2000" spc="400" dirty="0">
                <a:cs typeface="+mn-ea"/>
                <a:sym typeface="+mn-lt"/>
              </a:rPr>
              <a:t>bug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31388" y="558999"/>
            <a:ext cx="7743639" cy="976561"/>
            <a:chOff x="534826" y="1991896"/>
            <a:chExt cx="450602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534826" y="1991896"/>
              <a:ext cx="45060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修改單位</a:t>
              </a:r>
              <a:r>
                <a:rPr lang="en-US" altLang="zh-TW" sz="4000" spc="400" dirty="0">
                  <a:cs typeface="+mn-ea"/>
                  <a:sym typeface="+mn-lt"/>
                </a:rPr>
                <a:t>&amp;</a:t>
              </a:r>
              <a:r>
                <a:rPr lang="zh-TW" altLang="en-US" sz="4000" spc="400" dirty="0">
                  <a:cs typeface="+mn-ea"/>
                  <a:sym typeface="+mn-lt"/>
                </a:rPr>
                <a:t>數值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49" y="1661061"/>
            <a:ext cx="5201729" cy="485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7162796" y="3597215"/>
            <a:ext cx="833891" cy="42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932740">
            <a:off x="7155555" y="4088468"/>
            <a:ext cx="557839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030528" y="4779034"/>
            <a:ext cx="2536166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改成平方公尺為單位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新增</a:t>
              </a:r>
              <a:r>
                <a:rPr lang="zh-TW" altLang="en-US" sz="4000" spc="400" dirty="0">
                  <a:cs typeface="+mn-ea"/>
                  <a:sym typeface="+mn-lt"/>
                </a:rPr>
                <a:t>確認功能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0" y="1657983"/>
            <a:ext cx="10165211" cy="489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5223" y="3303917"/>
            <a:ext cx="3165894" cy="1604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新增確認功能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之前輸入完使用者並不能確定自料是否已輸入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為了讓使用者能有較好的體驗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故新增</a:t>
            </a:r>
            <a:r>
              <a:rPr lang="zh-TW" altLang="en-US" dirty="0"/>
              <a:t>此功能</a:t>
            </a:r>
          </a:p>
        </p:txBody>
      </p:sp>
    </p:spTree>
    <p:extLst>
      <p:ext uri="{BB962C8B-B14F-4D97-AF65-F5344CB8AC3E}">
        <p14:creationId xmlns:p14="http://schemas.microsoft.com/office/powerpoint/2010/main" val="14786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4" y="1069734"/>
            <a:ext cx="9397112" cy="285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453434" y="1991896"/>
              <a:ext cx="366439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 </a:t>
              </a:r>
              <a:r>
                <a:rPr lang="zh-TW" altLang="en-US" sz="4000" spc="400" dirty="0" smtClean="0">
                  <a:cs typeface="+mn-ea"/>
                  <a:sym typeface="+mn-lt"/>
                </a:rPr>
                <a:t>修復</a:t>
              </a:r>
              <a:r>
                <a:rPr lang="en-US" altLang="zh-TW" sz="4000" spc="400" dirty="0" smtClean="0">
                  <a:cs typeface="+mn-ea"/>
                  <a:sym typeface="+mn-lt"/>
                </a:rPr>
                <a:t>bug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4" y="3921425"/>
            <a:ext cx="8882622" cy="280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>
          <a:xfrm>
            <a:off x="5555411" y="3623094"/>
            <a:ext cx="1207698" cy="1043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76845" y="2495580"/>
            <a:ext cx="2053087" cy="45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27653" y="4840379"/>
            <a:ext cx="2053087" cy="45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24158" y="3528204"/>
            <a:ext cx="3881887" cy="5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解決當沒資料時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代號名稱跑不出來的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7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68</Words>
  <Application>Microsoft Office PowerPoint</Application>
  <PresentationFormat>自訂</PresentationFormat>
  <Paragraphs>28</Paragraphs>
  <Slides>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416</cp:revision>
  <dcterms:created xsi:type="dcterms:W3CDTF">2020-11-05T09:34:12Z</dcterms:created>
  <dcterms:modified xsi:type="dcterms:W3CDTF">2021-10-29T08:29:17Z</dcterms:modified>
</cp:coreProperties>
</file>