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</a:t>
            </a:r>
            <a:r>
              <a:rPr lang="zh-TW" altLang="en-US" sz="2000" spc="400" dirty="0">
                <a:cs typeface="+mn-ea"/>
                <a:sym typeface="+mn-lt"/>
              </a:rPr>
              <a:t>測試</a:t>
            </a:r>
            <a:r>
              <a:rPr lang="zh-TW" altLang="en-US" sz="2000" spc="400" dirty="0" smtClean="0">
                <a:cs typeface="+mn-ea"/>
                <a:sym typeface="+mn-lt"/>
              </a:rPr>
              <a:t>區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成功讓</a:t>
            </a:r>
            <a:r>
              <a:rPr lang="en-US" altLang="zh-TW" sz="2000" spc="400" dirty="0" err="1" smtClean="0">
                <a:cs typeface="+mn-ea"/>
                <a:sym typeface="+mn-lt"/>
              </a:rPr>
              <a:t>django</a:t>
            </a:r>
            <a:r>
              <a:rPr lang="zh-TW" altLang="en-US" sz="2000" spc="400" dirty="0" smtClean="0">
                <a:cs typeface="+mn-ea"/>
                <a:sym typeface="+mn-lt"/>
              </a:rPr>
              <a:t>與</a:t>
            </a:r>
            <a:r>
              <a:rPr lang="en-US" altLang="zh-TW" sz="2000" spc="400" dirty="0" err="1" smtClean="0">
                <a:cs typeface="+mn-ea"/>
                <a:sym typeface="+mn-lt"/>
              </a:rPr>
              <a:t>vue</a:t>
            </a:r>
            <a:r>
              <a:rPr lang="zh-TW" altLang="en-US" sz="2000" spc="400" dirty="0" smtClean="0">
                <a:cs typeface="+mn-ea"/>
                <a:sym typeface="+mn-lt"/>
              </a:rPr>
              <a:t>框架整合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1"/>
            <a:chOff x="793749" y="1991896"/>
            <a:chExt cx="421866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46443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新增測試區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51" y="1761047"/>
            <a:ext cx="3234910" cy="49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580625" y="4296198"/>
            <a:ext cx="2424023" cy="50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994030" y="4399472"/>
            <a:ext cx="491706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57532" y="4296198"/>
            <a:ext cx="2967487" cy="64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新增測試區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以後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功能先在此測試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413181" y="558999"/>
            <a:ext cx="6987397" cy="976561"/>
            <a:chOff x="698801" y="1991896"/>
            <a:chExt cx="4065971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98801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err="1" smtClean="0">
                  <a:cs typeface="+mn-ea"/>
                  <a:sym typeface="+mn-lt"/>
                </a:rPr>
                <a:t>django</a:t>
              </a:r>
              <a:r>
                <a:rPr lang="zh-TW" altLang="en-US" sz="4000" spc="400" dirty="0">
                  <a:cs typeface="+mn-ea"/>
                  <a:sym typeface="+mn-lt"/>
                </a:rPr>
                <a:t>與</a:t>
              </a:r>
              <a:r>
                <a:rPr lang="en-US" altLang="zh-TW" sz="4000" spc="400" dirty="0" err="1">
                  <a:cs typeface="+mn-ea"/>
                  <a:sym typeface="+mn-lt"/>
                </a:rPr>
                <a:t>vue</a:t>
              </a:r>
              <a:r>
                <a:rPr lang="zh-TW" altLang="en-US" sz="4000" spc="400" dirty="0">
                  <a:cs typeface="+mn-ea"/>
                  <a:sym typeface="+mn-lt"/>
                </a:rPr>
                <a:t>框架整合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15" y="1440669"/>
            <a:ext cx="5070852" cy="516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9396" y="2104845"/>
            <a:ext cx="7033400" cy="418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sz="2000" dirty="0" smtClean="0"/>
              <a:t>建立</a:t>
            </a:r>
            <a:r>
              <a:rPr lang="en-US" altLang="zh-TW" sz="2000" dirty="0" err="1" smtClean="0"/>
              <a:t>django</a:t>
            </a:r>
            <a:r>
              <a:rPr lang="zh-TW" altLang="en-US" sz="2000" dirty="0" smtClean="0"/>
              <a:t>與</a:t>
            </a:r>
            <a:r>
              <a:rPr lang="en-US" altLang="zh-TW" sz="2000" dirty="0" err="1" smtClean="0"/>
              <a:t>vue</a:t>
            </a:r>
            <a:r>
              <a:rPr lang="zh-TW" altLang="en-US" sz="2000" dirty="0" smtClean="0"/>
              <a:t>的專案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r>
              <a:rPr lang="zh-TW" altLang="en-US" sz="2000" dirty="0"/>
              <a:t>至</a:t>
            </a:r>
            <a:r>
              <a:rPr lang="en-US" altLang="zh-TW" sz="2000" dirty="0" smtClean="0"/>
              <a:t>settings</a:t>
            </a:r>
            <a:r>
              <a:rPr lang="zh-TW" altLang="en-US" sz="2000" dirty="0"/>
              <a:t>進行</a:t>
            </a:r>
            <a:r>
              <a:rPr lang="zh-TW" altLang="en-US" sz="2000" dirty="0" smtClean="0"/>
              <a:t>相關設定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err="1" smtClean="0"/>
              <a:t>django</a:t>
            </a:r>
            <a:r>
              <a:rPr lang="zh-TW" altLang="en-US" sz="2000" dirty="0" smtClean="0"/>
              <a:t>裡新增</a:t>
            </a:r>
            <a:r>
              <a:rPr lang="en-US" altLang="zh-TW" sz="2000" dirty="0" smtClean="0"/>
              <a:t>templates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static</a:t>
            </a:r>
          </a:p>
          <a:p>
            <a:pPr marL="342900" indent="-342900">
              <a:buAutoNum type="arabicPeriod"/>
            </a:pPr>
            <a:r>
              <a:rPr lang="zh-TW" altLang="en-US" sz="2000" dirty="0"/>
              <a:t>在</a:t>
            </a:r>
            <a:r>
              <a:rPr lang="en-US" altLang="zh-TW" sz="2000" dirty="0"/>
              <a:t>templates</a:t>
            </a:r>
            <a:r>
              <a:rPr lang="zh-TW" altLang="en-US" sz="2000" dirty="0" smtClean="0"/>
              <a:t>裡新增</a:t>
            </a:r>
            <a:r>
              <a:rPr lang="en-US" altLang="zh-TW" sz="2000" dirty="0" smtClean="0"/>
              <a:t>base.html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zh-TW" altLang="en-US" sz="2000" dirty="0"/>
              <a:t>新增</a:t>
            </a:r>
            <a:r>
              <a:rPr lang="en-US" altLang="zh-TW" sz="2000" dirty="0" smtClean="0"/>
              <a:t>vue.config.js</a:t>
            </a:r>
          </a:p>
          <a:p>
            <a:pPr marL="342900" indent="-342900">
              <a:buAutoNum type="arabicPeriod"/>
            </a:pPr>
            <a:r>
              <a:rPr lang="zh-TW" altLang="en-US" sz="2000" dirty="0"/>
              <a:t>設定</a:t>
            </a:r>
            <a:r>
              <a:rPr lang="en-US" altLang="zh-TW" sz="2000" dirty="0" smtClean="0"/>
              <a:t>urls.py</a:t>
            </a:r>
          </a:p>
          <a:p>
            <a:pPr marL="342900" indent="-342900">
              <a:buAutoNum type="arabicPeriod"/>
            </a:pPr>
            <a:r>
              <a:rPr lang="zh-TW" altLang="en-US" sz="2000" dirty="0"/>
              <a:t>撰寫</a:t>
            </a:r>
            <a:r>
              <a:rPr lang="en-US" altLang="zh-TW" sz="2000" dirty="0" smtClean="0"/>
              <a:t>base.html</a:t>
            </a:r>
          </a:p>
          <a:p>
            <a:pPr marL="342900" indent="-342900">
              <a:buAutoNum type="arabicPeriod"/>
            </a:pPr>
            <a:r>
              <a:rPr lang="zh-TW" altLang="en-US" sz="2000" dirty="0" smtClean="0"/>
              <a:t>撰寫</a:t>
            </a:r>
            <a:r>
              <a:rPr lang="en-US" altLang="zh-TW" sz="2000" dirty="0" smtClean="0"/>
              <a:t>index.html(public</a:t>
            </a:r>
            <a:r>
              <a:rPr lang="zh-TW" altLang="en-US" sz="2000" dirty="0" smtClean="0"/>
              <a:t>資料夾</a:t>
            </a:r>
            <a:r>
              <a:rPr lang="en-US" altLang="zh-TW" sz="2000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2000" dirty="0"/>
              <a:t>撰寫</a:t>
            </a:r>
            <a:r>
              <a:rPr lang="en-US" altLang="zh-TW" sz="2000" dirty="0" smtClean="0"/>
              <a:t>index.html(templates</a:t>
            </a:r>
            <a:r>
              <a:rPr lang="zh-TW" altLang="en-US" sz="2000" dirty="0" smtClean="0"/>
              <a:t>資料夾</a:t>
            </a:r>
            <a:r>
              <a:rPr lang="en-US" altLang="zh-TW" sz="2000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2000" dirty="0" smtClean="0"/>
              <a:t>執行</a:t>
            </a:r>
            <a:r>
              <a:rPr lang="en-US" altLang="zh-TW" sz="2000" dirty="0" err="1" smtClean="0"/>
              <a:t>vue</a:t>
            </a:r>
            <a:r>
              <a:rPr lang="zh-TW" altLang="en-US" sz="2000" dirty="0" smtClean="0"/>
              <a:t>與</a:t>
            </a:r>
            <a:r>
              <a:rPr lang="en-US" altLang="zh-TW" sz="2000" dirty="0" err="1" smtClean="0"/>
              <a:t>django</a:t>
            </a:r>
            <a:endParaRPr lang="en-US" altLang="zh-TW" sz="2000" dirty="0" smtClean="0"/>
          </a:p>
          <a:p>
            <a:pPr marL="342900" indent="-342900">
              <a:buFontTx/>
              <a:buAutoNum type="arabicPeriod"/>
            </a:pPr>
            <a:r>
              <a:rPr lang="zh-TW" altLang="en-US" sz="2000" dirty="0" smtClean="0"/>
              <a:t>成功 結果如右圖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627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102</Words>
  <Application>Microsoft Office PowerPoint</Application>
  <PresentationFormat>自訂</PresentationFormat>
  <Paragraphs>31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455</cp:revision>
  <dcterms:created xsi:type="dcterms:W3CDTF">2020-11-05T09:34:12Z</dcterms:created>
  <dcterms:modified xsi:type="dcterms:W3CDTF">2021-11-11T08:06:43Z</dcterms:modified>
</cp:coreProperties>
</file>