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</a:t>
            </a:r>
            <a:r>
              <a:rPr lang="en-US" altLang="zh-TW" sz="2000" spc="400" dirty="0" err="1" smtClean="0">
                <a:cs typeface="+mn-ea"/>
                <a:sym typeface="+mn-lt"/>
              </a:rPr>
              <a:t>django</a:t>
            </a:r>
            <a:r>
              <a:rPr lang="zh-TW" altLang="en-US" sz="2000" spc="400" dirty="0" smtClean="0">
                <a:cs typeface="+mn-ea"/>
                <a:sym typeface="+mn-lt"/>
              </a:rPr>
              <a:t>與</a:t>
            </a:r>
            <a:r>
              <a:rPr lang="en-US" altLang="zh-TW" sz="2000" spc="400" dirty="0" err="1" smtClean="0">
                <a:cs typeface="+mn-ea"/>
                <a:sym typeface="+mn-lt"/>
              </a:rPr>
              <a:t>vue</a:t>
            </a:r>
            <a:r>
              <a:rPr lang="zh-TW" altLang="en-US" sz="2000" spc="400" dirty="0" smtClean="0">
                <a:cs typeface="+mn-ea"/>
                <a:sym typeface="+mn-lt"/>
              </a:rPr>
              <a:t>整合後的應用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順利讓網頁進行跳轉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</a:t>
            </a:r>
            <a:r>
              <a:rPr lang="en-US" altLang="zh-TW" sz="2000" spc="400" dirty="0" err="1" smtClean="0">
                <a:cs typeface="+mn-ea"/>
                <a:sym typeface="+mn-lt"/>
              </a:rPr>
              <a:t>django</a:t>
            </a:r>
            <a:r>
              <a:rPr lang="zh-TW" altLang="en-US" sz="2000" spc="400" dirty="0" smtClean="0">
                <a:cs typeface="+mn-ea"/>
                <a:sym typeface="+mn-lt"/>
              </a:rPr>
              <a:t>內建資料庫問題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398809" y="558998"/>
            <a:ext cx="6987397" cy="1323439"/>
            <a:chOff x="690438" y="1991896"/>
            <a:chExt cx="4065971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90438" y="1991896"/>
              <a:ext cx="4065971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網頁進行跳轉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7" y="1705709"/>
            <a:ext cx="8373138" cy="44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2481712"/>
            <a:ext cx="47053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6926108" y="3653287"/>
            <a:ext cx="473375" cy="5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011" y="1705709"/>
            <a:ext cx="1311215" cy="269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9804" y="2565475"/>
            <a:ext cx="1581509" cy="269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13837" y="5418994"/>
            <a:ext cx="439617" cy="269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607168" y="5422090"/>
            <a:ext cx="562708" cy="26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17884" y="5422090"/>
            <a:ext cx="2189284" cy="2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點擊</a:t>
            </a:r>
            <a:r>
              <a:rPr lang="zh-TW" altLang="en-US" dirty="0" smtClean="0"/>
              <a:t>後跳轉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6809856" cy="976561"/>
            <a:chOff x="793749" y="1991896"/>
            <a:chExt cx="3962660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11699" y="1991896"/>
              <a:ext cx="3744710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dirty="0"/>
                <a:t>修復資料庫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32" y="1535559"/>
            <a:ext cx="8514274" cy="524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03517" y="3372928"/>
            <a:ext cx="2320505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修復資料庫無法做動問題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73" y="1956742"/>
            <a:ext cx="4244196" cy="318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6095997" y="2199736"/>
            <a:ext cx="1486622" cy="621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已解決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7410</TotalTime>
  <Words>69</Words>
  <Application>Microsoft Office PowerPoint</Application>
  <PresentationFormat>自訂</PresentationFormat>
  <Paragraphs>24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458</cp:revision>
  <dcterms:created xsi:type="dcterms:W3CDTF">2020-11-05T09:34:12Z</dcterms:created>
  <dcterms:modified xsi:type="dcterms:W3CDTF">2021-11-12T05:53:47Z</dcterms:modified>
</cp:coreProperties>
</file>