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1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21.11.12(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21.11.15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2021.11.15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關於建置網址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450566" y="558999"/>
            <a:ext cx="7375587" cy="976561"/>
            <a:chOff x="720555" y="1991896"/>
            <a:chExt cx="4291859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20555" y="1991896"/>
              <a:ext cx="4291859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關於建置網址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458527" y="1690778"/>
            <a:ext cx="753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由於</a:t>
            </a:r>
            <a:r>
              <a:rPr lang="en-US" altLang="zh-TW" sz="2400" dirty="0" smtClean="0"/>
              <a:t>excel</a:t>
            </a:r>
            <a:r>
              <a:rPr lang="zh-TW" altLang="en-US" sz="2400" dirty="0" smtClean="0"/>
              <a:t>系統與專家系統所使用的框架不一樣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無法將</a:t>
            </a:r>
            <a:r>
              <a:rPr lang="en-US" altLang="zh-TW" sz="2400" dirty="0" smtClean="0"/>
              <a:t>excel</a:t>
            </a:r>
            <a:r>
              <a:rPr lang="zh-TW" altLang="en-US" sz="2400" dirty="0" smtClean="0"/>
              <a:t>系統暫時安置在專家系統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故我會使用</a:t>
            </a:r>
            <a:r>
              <a:rPr lang="en-US" altLang="zh-TW" sz="2400" dirty="0" err="1" smtClean="0"/>
              <a:t>heroku</a:t>
            </a:r>
            <a:r>
              <a:rPr lang="zh-TW" altLang="en-US" sz="2400" dirty="0" smtClean="0"/>
              <a:t>將之後的</a:t>
            </a:r>
            <a:r>
              <a:rPr lang="en-US" altLang="zh-TW" sz="2400" dirty="0" smtClean="0"/>
              <a:t>excel</a:t>
            </a:r>
            <a:r>
              <a:rPr lang="zh-TW" altLang="en-US" sz="2400" dirty="0" smtClean="0"/>
              <a:t>網站暫時安置在上面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458527" y="3378679"/>
            <a:ext cx="3239920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Excel</a:t>
            </a:r>
            <a:r>
              <a:rPr lang="zh-TW" altLang="en-US" dirty="0" smtClean="0"/>
              <a:t>網站框架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Django(</a:t>
            </a:r>
            <a:r>
              <a:rPr lang="zh-TW" altLang="en-US" dirty="0" smtClean="0"/>
              <a:t>後端</a:t>
            </a:r>
            <a:r>
              <a:rPr lang="en-US" altLang="zh-TW" dirty="0" smtClean="0"/>
              <a:t>)+</a:t>
            </a:r>
            <a:r>
              <a:rPr lang="en-US" altLang="zh-TW" dirty="0" err="1" smtClean="0"/>
              <a:t>vue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49468" y="3393056"/>
            <a:ext cx="3239920" cy="629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專家系統</a:t>
            </a:r>
            <a:r>
              <a:rPr lang="zh-TW" altLang="en-US" dirty="0" smtClean="0"/>
              <a:t>網站框架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Laravel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後端</a:t>
            </a:r>
            <a:r>
              <a:rPr lang="en-US" altLang="zh-TW" dirty="0" smtClean="0"/>
              <a:t>)+</a:t>
            </a:r>
            <a:r>
              <a:rPr lang="en-US" altLang="zh-TW" dirty="0" err="1" smtClean="0"/>
              <a:t>vue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58527" y="4356340"/>
            <a:ext cx="7530861" cy="157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Heroku</a:t>
            </a:r>
            <a:r>
              <a:rPr lang="zh-TW" altLang="en-US" dirty="0" smtClean="0"/>
              <a:t>是一款免費的網站建置平台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我們可以把網站暫時建置在上面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缺點是他的速度較慢 並且有流量限制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等系統成形之後 在使用戰國策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04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7150</TotalTime>
  <Words>84</Words>
  <Application>Microsoft Office PowerPoint</Application>
  <PresentationFormat>自訂</PresentationFormat>
  <Paragraphs>20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455</cp:revision>
  <dcterms:created xsi:type="dcterms:W3CDTF">2020-11-05T09:34:12Z</dcterms:created>
  <dcterms:modified xsi:type="dcterms:W3CDTF">2021-11-12T02:53:19Z</dcterms:modified>
</cp:coreProperties>
</file>