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21.11.13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en-US" altLang="zh-TW" sz="2000" spc="400" dirty="0" err="1" smtClean="0">
                <a:cs typeface="+mn-ea"/>
                <a:sym typeface="+mn-lt"/>
              </a:rPr>
              <a:t>api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呼叫</a:t>
            </a:r>
            <a:r>
              <a:rPr lang="en-US" altLang="zh-TW" sz="2000" spc="400" dirty="0" err="1">
                <a:cs typeface="+mn-ea"/>
                <a:sym typeface="+mn-lt"/>
              </a:rPr>
              <a:t>api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6951916" cy="1323439"/>
            <a:chOff x="689762" y="1991896"/>
            <a:chExt cx="3631162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849288" y="1991896"/>
              <a:ext cx="2471636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完成</a:t>
              </a:r>
              <a:r>
                <a:rPr lang="en-US" altLang="zh-TW" sz="4000" spc="400" dirty="0" err="1">
                  <a:cs typeface="+mn-ea"/>
                  <a:sym typeface="+mn-lt"/>
                </a:rPr>
                <a:t>api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1" y="1882438"/>
            <a:ext cx="11795403" cy="243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563596" y="3717421"/>
            <a:ext cx="4170348" cy="598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內容與設定網址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320342" y="1991896"/>
              <a:ext cx="300058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呼叫</a:t>
              </a:r>
              <a:r>
                <a:rPr lang="en-US" altLang="zh-TW" sz="4000" spc="400" dirty="0" err="1" smtClean="0">
                  <a:cs typeface="+mn-ea"/>
                  <a:sym typeface="+mn-lt"/>
                </a:rPr>
                <a:t>api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7" y="2339596"/>
            <a:ext cx="11467001" cy="177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085032" y="4477996"/>
            <a:ext cx="5418034" cy="60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呼叫到前端做顯示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54</Words>
  <Application>Microsoft Office PowerPoint</Application>
  <PresentationFormat>自訂</PresentationFormat>
  <Paragraphs>20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236</cp:revision>
  <dcterms:created xsi:type="dcterms:W3CDTF">2020-11-05T09:34:12Z</dcterms:created>
  <dcterms:modified xsi:type="dcterms:W3CDTF">2021-11-12T08:12:26Z</dcterms:modified>
</cp:coreProperties>
</file>