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6" r:id="rId5"/>
    <p:sldId id="287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修復披覆材料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修改載重設計的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正在修復溫室形式設計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 </a:t>
              </a:r>
              <a:r>
                <a:rPr lang="en-US" altLang="zh-TW" sz="4000" spc="400" dirty="0" smtClean="0">
                  <a:cs typeface="+mn-ea"/>
                  <a:sym typeface="+mn-lt"/>
                </a:rPr>
                <a:t> 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披覆材料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474"/>
            <a:ext cx="5531321" cy="354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58" y="1700474"/>
            <a:ext cx="5468169" cy="354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5828232" y="3307222"/>
            <a:ext cx="512747" cy="4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 </a:t>
              </a:r>
              <a:r>
                <a:rPr lang="en-US" altLang="zh-TW" sz="4000" spc="400" dirty="0" smtClean="0">
                  <a:cs typeface="+mn-ea"/>
                  <a:sym typeface="+mn-lt"/>
                </a:rPr>
                <a:t> 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披覆材料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2" y="1654629"/>
            <a:ext cx="10125627" cy="518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28090" y="3649054"/>
            <a:ext cx="4025069" cy="183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30639" y="3768695"/>
            <a:ext cx="3589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之前的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，每當輸入新的數據，就會在資料庫新增一筆資料。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修改後只會在剛輸入時新增第一筆，之後會新增在剛剛新增的那筆料上。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03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195985" y="3161944"/>
            <a:ext cx="358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修復完成溫室型式設計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119</Words>
  <Application>Microsoft Office PowerPoint</Application>
  <PresentationFormat>自訂</PresentationFormat>
  <Paragraphs>25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323</cp:revision>
  <dcterms:created xsi:type="dcterms:W3CDTF">2020-11-05T09:34:12Z</dcterms:created>
  <dcterms:modified xsi:type="dcterms:W3CDTF">2021-09-23T07:29:16Z</dcterms:modified>
</cp:coreProperties>
</file>