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修復披覆材料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3" y="1631204"/>
            <a:ext cx="9978337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289705" y="4119073"/>
            <a:ext cx="3837061" cy="1811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09346" y="4213077"/>
            <a:ext cx="330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BUG:</a:t>
            </a:r>
            <a:r>
              <a:rPr lang="zh-TW" altLang="en-US" dirty="0" smtClean="0"/>
              <a:t>當資料庫沒資料時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新用戶情況下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，表格的功能皆無法正常讀取。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此</a:t>
            </a:r>
            <a:r>
              <a:rPr lang="en-US" altLang="zh-TW" dirty="0" smtClean="0"/>
              <a:t>bug</a:t>
            </a:r>
            <a:r>
              <a:rPr lang="zh-TW" altLang="en-US" dirty="0" smtClean="0"/>
              <a:t>較難修復，故改成會給新用戶初始值的方式。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013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86</Words>
  <Application>Microsoft Office PowerPoint</Application>
  <PresentationFormat>自訂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325</cp:revision>
  <dcterms:created xsi:type="dcterms:W3CDTF">2020-11-05T09:34:12Z</dcterms:created>
  <dcterms:modified xsi:type="dcterms:W3CDTF">2021-09-23T08:40:39Z</dcterms:modified>
</cp:coreProperties>
</file>