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5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移除披覆材料與材料成本框框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完成材料成本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管材資料庫功能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移除框框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37" y="1903026"/>
            <a:ext cx="5258561" cy="46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026"/>
            <a:ext cx="5563160" cy="46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808617" y="3918857"/>
            <a:ext cx="7402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80160" y="5338354"/>
            <a:ext cx="4528457" cy="114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59041" y="5337101"/>
            <a:ext cx="4528457" cy="114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76206" y="4493623"/>
            <a:ext cx="3657600" cy="72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45874" y="45688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由於這些資訊並沒有被分類，所以不需要這些框框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88643" cy="976561"/>
            <a:chOff x="736600" y="1991896"/>
            <a:chExt cx="3664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64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材料成本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管材資料庫功能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8" y="1535562"/>
            <a:ext cx="11619432" cy="513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10800000">
            <a:off x="5653043" y="3264493"/>
            <a:ext cx="504201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64067" y="3033756"/>
            <a:ext cx="5238572" cy="116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2284" y="3144852"/>
            <a:ext cx="526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此處表格取消勾選時會同時刪除資料庫的資料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/>
              <a:t>打勾</a:t>
            </a:r>
            <a:r>
              <a:rPr lang="zh-TW" altLang="en-US" dirty="0" smtClean="0"/>
              <a:t>時會先跑到下面的表格，當再次打勾時才會送進資料庫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 rot="10800000">
            <a:off x="5672979" y="5787805"/>
            <a:ext cx="504201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75461" y="5151690"/>
            <a:ext cx="4979350" cy="158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393678" y="5262786"/>
            <a:ext cx="5265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此處打勾後會將資料送進資料庫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取消打勾會刪除資料庫資料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修改重複載入資料的問題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修改刪錯資料的問題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修改當剛新增資料卻無法刪除資料的問題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8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318692" y="3512447"/>
            <a:ext cx="859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/>
              <a:t>目前完成材料成本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管材的部分，接下來會完成型材的部分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將有相關功能的頁面都</a:t>
            </a:r>
            <a:r>
              <a:rPr lang="zh-TW" altLang="en-US" sz="2400" dirty="0"/>
              <a:t>更新上去</a:t>
            </a:r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175</Words>
  <Application>Microsoft Office PowerPoint</Application>
  <PresentationFormat>自訂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260</cp:revision>
  <dcterms:created xsi:type="dcterms:W3CDTF">2020-11-05T09:34:12Z</dcterms:created>
  <dcterms:modified xsi:type="dcterms:W3CDTF">2021-08-23T06:21:33Z</dcterms:modified>
</cp:coreProperties>
</file>