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09" d="100"/>
          <a:sy n="109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21.08.21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半</a:t>
            </a:r>
            <a:r>
              <a:rPr lang="zh-TW" altLang="en-US" sz="2000" spc="400" dirty="0" smtClean="0">
                <a:cs typeface="+mn-ea"/>
                <a:sym typeface="+mn-lt"/>
              </a:rPr>
              <a:t>完成材料成本資料庫功能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還有很多</a:t>
            </a:r>
            <a:r>
              <a:rPr lang="en-US" altLang="zh-TW" sz="2000" spc="400" dirty="0" smtClean="0">
                <a:cs typeface="+mn-ea"/>
                <a:sym typeface="+mn-lt"/>
              </a:rPr>
              <a:t>bug)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材料成本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14" y="2045006"/>
            <a:ext cx="6261901" cy="29874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215" y="2045006"/>
            <a:ext cx="5695950" cy="2962275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0307559">
            <a:off x="492369" y="3908025"/>
            <a:ext cx="624253" cy="33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62807" y="3719146"/>
            <a:ext cx="2831123" cy="72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487677" y="3798277"/>
            <a:ext cx="27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若這</a:t>
            </a:r>
            <a:r>
              <a:rPr lang="zh-TW" altLang="en-US" dirty="0" smtClean="0"/>
              <a:t>裡有勾選或取消勾選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則會更動到資料庫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50630" y="5688623"/>
            <a:ext cx="591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目前發現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：</a:t>
            </a:r>
            <a:r>
              <a:rPr lang="zh-TW" altLang="en-US" dirty="0"/>
              <a:t>若取消</a:t>
            </a:r>
            <a:r>
              <a:rPr lang="zh-TW" altLang="en-US" dirty="0" smtClean="0"/>
              <a:t>又勾選，則會重新增加到資料庫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68</Words>
  <Application>Microsoft Office PowerPoint</Application>
  <PresentationFormat>寬螢幕</PresentationFormat>
  <Paragraphs>15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微软雅黑</vt:lpstr>
      <vt:lpstr>宋体</vt:lpstr>
      <vt:lpstr>新細明體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222</cp:revision>
  <dcterms:created xsi:type="dcterms:W3CDTF">2020-11-05T09:34:12Z</dcterms:created>
  <dcterms:modified xsi:type="dcterms:W3CDTF">2021-08-20T12:34:17Z</dcterms:modified>
</cp:coreProperties>
</file>