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3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21.08.23(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2021.08.24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</a:t>
            </a:r>
            <a:r>
              <a:rPr lang="zh-TW" altLang="en-US" sz="2000" dirty="0">
                <a:cs typeface="+mn-ea"/>
                <a:sym typeface="+mn-lt"/>
              </a:rPr>
              <a:t>材料成本</a:t>
            </a:r>
            <a:r>
              <a:rPr lang="en-US" altLang="zh-TW" sz="2000" dirty="0">
                <a:cs typeface="+mn-ea"/>
                <a:sym typeface="+mn-lt"/>
              </a:rPr>
              <a:t>-</a:t>
            </a:r>
            <a:r>
              <a:rPr lang="zh-TW" altLang="en-US" sz="2000" dirty="0">
                <a:cs typeface="+mn-ea"/>
                <a:sym typeface="+mn-lt"/>
              </a:rPr>
              <a:t>型材資料庫</a:t>
            </a:r>
            <a:r>
              <a:rPr lang="zh-TW" altLang="en-US" sz="2000" dirty="0" smtClean="0">
                <a:cs typeface="+mn-ea"/>
                <a:sym typeface="+mn-lt"/>
              </a:rPr>
              <a:t>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材料成本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型材資料庫功能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29" y="1634615"/>
            <a:ext cx="9784934" cy="490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67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53</Words>
  <Application>Microsoft Office PowerPoint</Application>
  <PresentationFormat>自訂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262</cp:revision>
  <dcterms:created xsi:type="dcterms:W3CDTF">2020-11-05T09:34:12Z</dcterms:created>
  <dcterms:modified xsi:type="dcterms:W3CDTF">2021-08-23T06:43:27Z</dcterms:modified>
</cp:coreProperties>
</file>