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91" r:id="rId6"/>
    <p:sldId id="29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整理程式碼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上註解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精簡程式碼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刪除不必要的檔案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8" y="2089273"/>
            <a:ext cx="9334359" cy="420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471804" y="5313872"/>
            <a:ext cx="621102" cy="105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790317" y="5762445"/>
            <a:ext cx="448574" cy="33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98211" y="5546785"/>
            <a:ext cx="3433314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修改成本價格數值錯誤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63" y="1820232"/>
            <a:ext cx="9340665" cy="337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9581072" y="4140680"/>
            <a:ext cx="621102" cy="105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0800000">
            <a:off x="9701841" y="5102525"/>
            <a:ext cx="379563" cy="42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40028"/>
            <a:ext cx="7646618" cy="995532"/>
            <a:chOff x="793749" y="1970847"/>
            <a:chExt cx="4449572" cy="110457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77350" y="1970847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14" y="1682317"/>
            <a:ext cx="9460471" cy="5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095996" y="3278038"/>
            <a:ext cx="3867513" cy="92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綠色的部分即為註解</a:t>
            </a:r>
            <a:endParaRPr lang="en-US" altLang="zh-TW" dirty="0" smtClean="0"/>
          </a:p>
          <a:p>
            <a:pPr algn="ctr"/>
            <a:r>
              <a:rPr lang="zh-TW" altLang="en-US" dirty="0"/>
              <a:t>上註解的用意</a:t>
            </a:r>
            <a:r>
              <a:rPr lang="zh-TW" altLang="en-US" dirty="0" smtClean="0"/>
              <a:t>是方便以後系統交接</a:t>
            </a:r>
            <a:endParaRPr lang="en-US" altLang="zh-TW" dirty="0" smtClean="0"/>
          </a:p>
          <a:p>
            <a:pPr algn="ctr"/>
            <a:r>
              <a:rPr lang="zh-TW" altLang="en-US" dirty="0"/>
              <a:t>讓後面維護</a:t>
            </a:r>
            <a:r>
              <a:rPr lang="zh-TW" altLang="en-US" dirty="0" smtClean="0"/>
              <a:t>者更快進入狀況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2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40028"/>
            <a:ext cx="7646618" cy="995532"/>
            <a:chOff x="793749" y="1970847"/>
            <a:chExt cx="4449572" cy="110457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177350" y="1970847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539772"/>
            <a:ext cx="9385540" cy="5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28604" y="4546121"/>
            <a:ext cx="3907765" cy="130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由於程式頁面很多</a:t>
            </a:r>
            <a:endParaRPr lang="en-US" altLang="zh-TW" dirty="0" smtClean="0"/>
          </a:p>
          <a:p>
            <a:pPr algn="ctr"/>
            <a:r>
              <a:rPr lang="zh-TW" altLang="en-US" dirty="0"/>
              <a:t>因此只附上兩</a:t>
            </a:r>
            <a:r>
              <a:rPr lang="zh-TW" altLang="en-US" dirty="0" smtClean="0"/>
              <a:t>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預計兩</a:t>
            </a:r>
            <a:r>
              <a:rPr lang="en-US" altLang="zh-TW" dirty="0" smtClean="0"/>
              <a:t>~</a:t>
            </a:r>
            <a:r>
              <a:rPr lang="zh-TW" altLang="en-US" dirty="0" smtClean="0"/>
              <a:t>三天完成所有程式註解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目前已經註解到披覆材料設技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4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116</Words>
  <Application>Microsoft Office PowerPoint</Application>
  <PresentationFormat>自訂</PresentationFormat>
  <Paragraphs>30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439</cp:revision>
  <dcterms:created xsi:type="dcterms:W3CDTF">2020-11-05T09:34:12Z</dcterms:created>
  <dcterms:modified xsi:type="dcterms:W3CDTF">2021-11-05T03:29:12Z</dcterms:modified>
</cp:coreProperties>
</file>