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90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en-US" altLang="zh-TW" sz="2000" spc="400" dirty="0" smtClean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31" y="698740"/>
            <a:ext cx="3089724" cy="590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60" y="379330"/>
            <a:ext cx="3014213" cy="624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4822166" y="3812875"/>
            <a:ext cx="3001992" cy="724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87328" y="2173857"/>
            <a:ext cx="3726612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原本的超出螢幕範圍許多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已修正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44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442</cp:revision>
  <dcterms:created xsi:type="dcterms:W3CDTF">2020-11-05T09:34:12Z</dcterms:created>
  <dcterms:modified xsi:type="dcterms:W3CDTF">2021-11-05T03:32:57Z</dcterms:modified>
</cp:coreProperties>
</file>