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0" r:id="rId4"/>
    <p:sldId id="261" r:id="rId5"/>
    <p:sldId id="281" r:id="rId6"/>
    <p:sldId id="28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4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8026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21.11.06 (</a:t>
            </a:r>
            <a:r>
              <a:rPr lang="zh-TW" altLang="en-US" sz="2800" spc="700" dirty="0" smtClean="0">
                <a:cs typeface="+mn-ea"/>
                <a:sym typeface="+mn-lt"/>
              </a:rPr>
              <a:t>假日加班</a:t>
            </a:r>
            <a:r>
              <a:rPr lang="en-US" altLang="zh-TW" sz="2800" spc="700" dirty="0" smtClean="0">
                <a:cs typeface="+mn-ea"/>
                <a:sym typeface="+mn-lt"/>
              </a:rPr>
              <a:t>)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2021.11.06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:a16="http://schemas.microsoft.com/office/drawing/2014/main" xmlns="" id="{9653DEAF-0910-48E8-8375-9FC078E9D0D6}"/>
              </a:ext>
            </a:extLst>
          </p:cNvPr>
          <p:cNvGrpSpPr/>
          <p:nvPr/>
        </p:nvGrpSpPr>
        <p:grpSpPr>
          <a:xfrm>
            <a:off x="4566186" y="5263964"/>
            <a:ext cx="3120608" cy="581360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:a16="http://schemas.microsoft.com/office/drawing/2014/main" xmlns="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:a16="http://schemas.microsoft.com/office/drawing/2014/main" xmlns="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4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en-US" altLang="zh-CN" sz="1400" dirty="0" smtClean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="" xmlns:a16="http://schemas.microsoft.com/office/drawing/2014/main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1D68AC2-6217-4618-9FF2-2840E7AAD8C2}"/>
              </a:ext>
            </a:extLst>
          </p:cNvPr>
          <p:cNvSpPr txBox="1"/>
          <p:nvPr/>
        </p:nvSpPr>
        <p:spPr>
          <a:xfrm>
            <a:off x="145616" y="2666311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幫程式碼上註解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="" xmlns:a16="http://schemas.microsoft.com/office/drawing/2014/main" xmlns:a14="http://schemas.microsoft.com/office/drawing/2010/main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558999"/>
            <a:ext cx="6951916" cy="1323439"/>
            <a:chOff x="689762" y="1991896"/>
            <a:chExt cx="3631162" cy="14683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985009" y="1991896"/>
              <a:ext cx="3335915" cy="14683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程式碼上註解</a:t>
              </a:r>
              <a:endParaRPr lang="en-US" altLang="zh-TW" sz="4000" spc="400" dirty="0">
                <a:cs typeface="+mn-ea"/>
                <a:sym typeface="+mn-lt"/>
              </a:endParaRPr>
            </a:p>
            <a:p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506" y="1668872"/>
            <a:ext cx="9614019" cy="5102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819544" y="4220089"/>
            <a:ext cx="4067798" cy="76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從結構材料繼續註解</a:t>
            </a:r>
            <a:endParaRPr lang="en-US" altLang="zh-TW" dirty="0" smtClean="0"/>
          </a:p>
          <a:p>
            <a:pPr algn="ctr"/>
            <a:r>
              <a:rPr lang="zh-TW" altLang="en-US" dirty="0"/>
              <a:t>綠色為註解</a:t>
            </a:r>
            <a:r>
              <a:rPr lang="zh-TW" altLang="en-US" dirty="0" smtClean="0"/>
              <a:t>部分</a:t>
            </a:r>
            <a:r>
              <a:rPr lang="en-US" altLang="zh-TW" dirty="0" smtClean="0"/>
              <a:t>(</a:t>
            </a:r>
            <a:r>
              <a:rPr lang="zh-TW" altLang="en-US" dirty="0" smtClean="0"/>
              <a:t>只截取部分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130B33B-FCB5-4AFA-8175-BA08126D80E1}"/>
              </a:ext>
            </a:extLst>
          </p:cNvPr>
          <p:cNvSpPr/>
          <p:nvPr/>
        </p:nvSpPr>
        <p:spPr>
          <a:xfrm>
            <a:off x="5029198" y="4936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CF3B8F59-C87E-48F7-911B-3FCC3B1922F9}"/>
              </a:ext>
            </a:extLst>
          </p:cNvPr>
          <p:cNvGrpSpPr/>
          <p:nvPr/>
        </p:nvGrpSpPr>
        <p:grpSpPr>
          <a:xfrm>
            <a:off x="2809268" y="787600"/>
            <a:ext cx="6951916" cy="976561"/>
            <a:chOff x="689762" y="1991896"/>
            <a:chExt cx="3631162" cy="108352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F069F7C5-7C6B-4416-BA43-7E9FF2B95F70}"/>
                </a:ext>
              </a:extLst>
            </p:cNvPr>
            <p:cNvSpPr txBox="1"/>
            <p:nvPr/>
          </p:nvSpPr>
          <p:spPr>
            <a:xfrm>
              <a:off x="985009" y="1991896"/>
              <a:ext cx="3335915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 smtClean="0">
                  <a:cs typeface="+mn-ea"/>
                  <a:sym typeface="+mn-lt"/>
                </a:rPr>
                <a:t>程式碼</a:t>
              </a:r>
              <a:r>
                <a:rPr lang="zh-TW" altLang="en-US" sz="4000" spc="400" dirty="0">
                  <a:cs typeface="+mn-ea"/>
                  <a:sym typeface="+mn-lt"/>
                </a:rPr>
                <a:t>上註解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xmlns="" id="{E7404F6D-3A40-4203-8F0A-6169C74FB4CA}"/>
                </a:ext>
              </a:extLst>
            </p:cNvPr>
            <p:cNvSpPr txBox="1"/>
            <p:nvPr/>
          </p:nvSpPr>
          <p:spPr>
            <a:xfrm>
              <a:off x="689762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designing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247" y="1764161"/>
            <a:ext cx="9161091" cy="501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845181" y="3315768"/>
            <a:ext cx="3948157" cy="1222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此頁為載重設計的程式碼</a:t>
            </a:r>
            <a:endParaRPr lang="en-US" altLang="zh-TW" dirty="0" smtClean="0"/>
          </a:p>
          <a:p>
            <a:pPr algn="ctr"/>
            <a:r>
              <a:rPr lang="zh-TW" altLang="en-US" dirty="0"/>
              <a:t>綠色</a:t>
            </a:r>
            <a:r>
              <a:rPr lang="zh-TW" altLang="en-US" dirty="0" smtClean="0"/>
              <a:t>為註解 程式碼過多只截取一部份</a:t>
            </a:r>
            <a:endParaRPr lang="en-US" altLang="zh-TW" dirty="0" smtClean="0"/>
          </a:p>
          <a:p>
            <a:pPr algn="ctr"/>
            <a:r>
              <a:rPr lang="zh-TW" altLang="en-US" dirty="0"/>
              <a:t>目前</a:t>
            </a:r>
            <a:r>
              <a:rPr lang="zh-TW" altLang="en-US" dirty="0" smtClean="0"/>
              <a:t>已經處理到</a:t>
            </a:r>
            <a:r>
              <a:rPr lang="zh-TW" altLang="en-US" dirty="0" smtClean="0">
                <a:solidFill>
                  <a:srgbClr val="FF0000"/>
                </a:solidFill>
              </a:rPr>
              <a:t>溫室型式設計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72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414">
        <p:random/>
      </p:transition>
    </mc:Choice>
    <mc:Fallback xmlns="" xmlns:a16="http://schemas.microsoft.com/office/drawing/2014/main" xmlns:a14="http://schemas.microsoft.com/office/drawing/2010/main">
      <p:transition spd="slow" advTm="341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xmlns="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xmlns="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="" xmlns:a16="http://schemas.microsoft.com/office/drawing/2014/main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Words>74</Words>
  <Application>Microsoft Office PowerPoint</Application>
  <PresentationFormat>自訂</PresentationFormat>
  <Paragraphs>21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232</cp:revision>
  <dcterms:created xsi:type="dcterms:W3CDTF">2020-11-05T09:34:12Z</dcterms:created>
  <dcterms:modified xsi:type="dcterms:W3CDTF">2021-11-05T06:05:35Z</dcterms:modified>
</cp:coreProperties>
</file>