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85" r:id="rId5"/>
    <p:sldId id="286" r:id="rId6"/>
    <p:sldId id="287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63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21.10.15(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21.10.18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2021.10.18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修改網站上規劃結果下拉選單未顯示的</a:t>
            </a:r>
            <a:r>
              <a:rPr lang="en-US" altLang="zh-TW" sz="2000" spc="400" dirty="0" smtClean="0">
                <a:cs typeface="+mn-ea"/>
                <a:sym typeface="+mn-lt"/>
              </a:rPr>
              <a:t>bug(</a:t>
            </a:r>
            <a:r>
              <a:rPr lang="zh-TW" altLang="en-US" sz="2000" spc="400" dirty="0" smtClean="0">
                <a:cs typeface="+mn-ea"/>
                <a:sym typeface="+mn-lt"/>
              </a:rPr>
              <a:t>未修復完</a:t>
            </a:r>
            <a:r>
              <a:rPr lang="en-US" altLang="zh-TW" sz="2000" spc="400" dirty="0" smtClean="0">
                <a:cs typeface="+mn-ea"/>
                <a:sym typeface="+mn-lt"/>
              </a:rPr>
              <a:t>)(</a:t>
            </a:r>
            <a:r>
              <a:rPr lang="zh-TW" altLang="en-US" sz="2000" spc="400" dirty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修復完成規劃</a:t>
            </a:r>
            <a:r>
              <a:rPr lang="zh-TW" altLang="en-US" sz="2000" spc="400" dirty="0" smtClean="0">
                <a:cs typeface="+mn-ea"/>
                <a:sym typeface="+mn-lt"/>
              </a:rPr>
              <a:t>結果</a:t>
            </a:r>
            <a:r>
              <a:rPr lang="zh-TW" altLang="en-US" sz="2000" spc="400" dirty="0">
                <a:cs typeface="+mn-ea"/>
                <a:sym typeface="+mn-lt"/>
              </a:rPr>
              <a:t>下拉選單</a:t>
            </a:r>
            <a:r>
              <a:rPr lang="zh-TW" altLang="en-US" sz="2000" spc="400" dirty="0" smtClean="0">
                <a:cs typeface="+mn-ea"/>
                <a:sym typeface="+mn-lt"/>
              </a:rPr>
              <a:t>未顯示</a:t>
            </a:r>
            <a:r>
              <a:rPr lang="zh-TW" altLang="en-US" sz="2000" spc="400" dirty="0">
                <a:cs typeface="+mn-ea"/>
                <a:sym typeface="+mn-lt"/>
              </a:rPr>
              <a:t>的</a:t>
            </a:r>
            <a:r>
              <a:rPr lang="en-US" altLang="zh-TW" sz="2000" spc="400" dirty="0" smtClean="0">
                <a:cs typeface="+mn-ea"/>
                <a:sym typeface="+mn-lt"/>
              </a:rPr>
              <a:t>bug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規劃</a:t>
            </a:r>
            <a:r>
              <a:rPr lang="zh-TW" altLang="en-US" sz="2000" spc="400" dirty="0" smtClean="0">
                <a:cs typeface="+mn-ea"/>
                <a:sym typeface="+mn-lt"/>
              </a:rPr>
              <a:t>結果小功能</a:t>
            </a:r>
            <a:r>
              <a:rPr lang="zh-TW" altLang="en-US" sz="2000" spc="400" dirty="0" smtClean="0">
                <a:cs typeface="+mn-ea"/>
                <a:sym typeface="+mn-lt"/>
              </a:rPr>
              <a:t>新增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跟總監討論系統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1164566" y="558999"/>
            <a:ext cx="9247514" cy="976561"/>
            <a:chOff x="-609669" y="1991896"/>
            <a:chExt cx="5381134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-609669" y="1991896"/>
              <a:ext cx="5381134" cy="785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規劃</a:t>
              </a:r>
              <a:r>
                <a:rPr lang="zh-TW" altLang="en-US" sz="4000" spc="400" dirty="0">
                  <a:cs typeface="+mn-ea"/>
                  <a:sym typeface="+mn-lt"/>
                </a:rPr>
                <a:t>結果下拉選單未顯示的</a:t>
              </a:r>
              <a:r>
                <a:rPr lang="en-US" altLang="zh-TW" sz="4000" spc="400" dirty="0">
                  <a:cs typeface="+mn-ea"/>
                  <a:sym typeface="+mn-lt"/>
                </a:rPr>
                <a:t>bug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8389"/>
            <a:ext cx="6378484" cy="3213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100" y="3096912"/>
            <a:ext cx="6183263" cy="3122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1811547" y="2398143"/>
            <a:ext cx="2501661" cy="4054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 rot="17516137">
            <a:off x="1488057" y="2858648"/>
            <a:ext cx="646981" cy="476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0" y="3657600"/>
            <a:ext cx="1811547" cy="1229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此處在推上網暫時未能顯示，已解決。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398589" y="3671977"/>
            <a:ext cx="779253" cy="3393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 rot="17516137">
            <a:off x="6945701" y="4033969"/>
            <a:ext cx="646981" cy="476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587042" y="4658263"/>
            <a:ext cx="1811547" cy="1229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選擇後顯示該表單，功能正常。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319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1164566" y="558999"/>
            <a:ext cx="9247514" cy="976561"/>
            <a:chOff x="-609669" y="1991896"/>
            <a:chExt cx="5381134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-609669" y="1991896"/>
              <a:ext cx="5381134" cy="785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規劃</a:t>
              </a:r>
              <a:r>
                <a:rPr lang="zh-TW" altLang="en-US" sz="4000" spc="400" dirty="0">
                  <a:cs typeface="+mn-ea"/>
                  <a:sym typeface="+mn-lt"/>
                </a:rPr>
                <a:t>結果下拉選單未顯示的</a:t>
              </a:r>
              <a:r>
                <a:rPr lang="en-US" altLang="zh-TW" sz="4000" spc="400" dirty="0">
                  <a:cs typeface="+mn-ea"/>
                  <a:sym typeface="+mn-lt"/>
                </a:rPr>
                <a:t>bug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82" y="1535560"/>
            <a:ext cx="9949682" cy="288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82" y="4015154"/>
            <a:ext cx="9949682" cy="252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468483" y="1366283"/>
            <a:ext cx="2579298" cy="928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3391619" y="4736337"/>
            <a:ext cx="1137249" cy="8277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3960243" y="1768415"/>
            <a:ext cx="396097" cy="336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888521" y="1664898"/>
            <a:ext cx="2820837" cy="439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新增提示功能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451339" y="6104085"/>
            <a:ext cx="2820837" cy="439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按下儲存 馬上進入選單</a:t>
            </a:r>
            <a:endParaRPr lang="zh-TW" altLang="en-US" dirty="0"/>
          </a:p>
        </p:txBody>
      </p:sp>
      <p:sp>
        <p:nvSpPr>
          <p:cNvPr id="15" name="向下箭號 14"/>
          <p:cNvSpPr/>
          <p:nvPr/>
        </p:nvSpPr>
        <p:spPr>
          <a:xfrm rot="10800000">
            <a:off x="3709358" y="5615798"/>
            <a:ext cx="423413" cy="3680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79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576349" y="558999"/>
            <a:ext cx="6835731" cy="976561"/>
            <a:chOff x="793749" y="1991896"/>
            <a:chExt cx="3977716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157271" y="1991896"/>
              <a:ext cx="3614194" cy="785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 smtClean="0">
                  <a:cs typeface="+mn-ea"/>
                  <a:sym typeface="+mn-lt"/>
                </a:rPr>
                <a:t>跟</a:t>
              </a:r>
              <a:r>
                <a:rPr lang="zh-TW" altLang="en-US" sz="4000" spc="400" dirty="0">
                  <a:cs typeface="+mn-ea"/>
                  <a:sym typeface="+mn-lt"/>
                </a:rPr>
                <a:t>總監討論系統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8" name="Picture 2" descr="C:\Users\m10y036\Downloads\S__5048735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522" y="2250207"/>
            <a:ext cx="6976947" cy="392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83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5974</TotalTime>
  <Words>107</Words>
  <Application>Microsoft Office PowerPoint</Application>
  <PresentationFormat>自訂</PresentationFormat>
  <Paragraphs>30</Paragraphs>
  <Slides>6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383</cp:revision>
  <dcterms:created xsi:type="dcterms:W3CDTF">2020-11-05T09:34:12Z</dcterms:created>
  <dcterms:modified xsi:type="dcterms:W3CDTF">2021-10-18T07:51:30Z</dcterms:modified>
</cp:coreProperties>
</file>