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修改數值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10952" y="558999"/>
            <a:ext cx="7496354" cy="976561"/>
            <a:chOff x="755694" y="1991896"/>
            <a:chExt cx="436213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55694" y="1991896"/>
              <a:ext cx="43621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3" y="2075911"/>
            <a:ext cx="10944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830792" y="3942272"/>
            <a:ext cx="767751" cy="603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225395" y="3338423"/>
            <a:ext cx="5118341" cy="73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856008" y="5523961"/>
            <a:ext cx="4330460" cy="600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單重與</a:t>
            </a:r>
            <a:r>
              <a:rPr lang="zh-TW" altLang="en-US" dirty="0"/>
              <a:t>價錢的部分接已修正</a:t>
            </a:r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46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402</cp:revision>
  <dcterms:created xsi:type="dcterms:W3CDTF">2020-11-05T09:34:12Z</dcterms:created>
  <dcterms:modified xsi:type="dcterms:W3CDTF">2021-10-22T08:19:30Z</dcterms:modified>
</cp:coreProperties>
</file>