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1" r:id="rId5"/>
    <p:sldId id="282" r:id="rId6"/>
    <p:sldId id="283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2021.10.13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/>
              <a:t>修復強固溫室表格資料會重複的</a:t>
            </a:r>
            <a:r>
              <a:rPr lang="zh-TW" altLang="en-US" sz="2000" dirty="0" smtClean="0"/>
              <a:t>情況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478138" y="559000"/>
            <a:ext cx="6041877" cy="976561"/>
            <a:chOff x="736600" y="1991896"/>
            <a:chExt cx="351577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11707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修復強固溫室表格資料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26" y="1614097"/>
            <a:ext cx="6072545" cy="487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674264" y="1622644"/>
            <a:ext cx="4025070" cy="1014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修復強固溫室表格資料會重複的情況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478138" y="559000"/>
            <a:ext cx="6041877" cy="976561"/>
            <a:chOff x="736600" y="1991896"/>
            <a:chExt cx="351577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11707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修復強固溫室表格資料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2" y="1535561"/>
            <a:ext cx="11540647" cy="52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221622" y="3931065"/>
            <a:ext cx="1350236" cy="350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426153" y="4772114"/>
            <a:ext cx="756303" cy="17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69121" y="4947303"/>
            <a:ext cx="2709017" cy="1368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強固溫室切換到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，可以正常切換資料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52" y="1657803"/>
            <a:ext cx="7298108" cy="512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478138" y="559000"/>
            <a:ext cx="6041877" cy="976561"/>
            <a:chOff x="736600" y="1991896"/>
            <a:chExt cx="351577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11707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修復強固溫室表格資料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990461" y="3879791"/>
            <a:ext cx="2196269" cy="418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990460" y="5322605"/>
            <a:ext cx="2196270" cy="1283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392254" y="3879791"/>
            <a:ext cx="452927" cy="41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392254" y="5754879"/>
            <a:ext cx="452927" cy="41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78138" y="3584961"/>
            <a:ext cx="2435552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跟著下拉選單所選擇的使用者來顯示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78138" y="5460049"/>
            <a:ext cx="2435552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當</a:t>
            </a:r>
            <a:r>
              <a:rPr lang="zh-TW" altLang="en-US" dirty="0" smtClean="0"/>
              <a:t>上方數值變動時這些價格也會跟著變動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</TotalTime>
  <Words>101</Words>
  <Application>Microsoft Office PowerPoint</Application>
  <PresentationFormat>自訂</PresentationFormat>
  <Paragraphs>21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366</cp:revision>
  <dcterms:created xsi:type="dcterms:W3CDTF">2020-11-05T09:34:12Z</dcterms:created>
  <dcterms:modified xsi:type="dcterms:W3CDTF">2021-10-13T06:28:29Z</dcterms:modified>
</cp:coreProperties>
</file>