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修改下拉選單選擇項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6" y="1774842"/>
            <a:ext cx="11877539" cy="478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53727" y="5392396"/>
            <a:ext cx="4452359" cy="1059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905144" y="5606041"/>
            <a:ext cx="828942" cy="495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13219" y="4169005"/>
            <a:ext cx="3221764" cy="12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將左邊此表的內容從下拉選項中移除，因為他們是基準，我認為不該讓使用者隨意調整，而是把這些指標當標準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6" y="2202744"/>
            <a:ext cx="2315965" cy="393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 rot="10800000">
            <a:off x="2533691" y="4443813"/>
            <a:ext cx="585524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77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369</cp:revision>
  <dcterms:created xsi:type="dcterms:W3CDTF">2020-11-05T09:34:12Z</dcterms:created>
  <dcterms:modified xsi:type="dcterms:W3CDTF">2021-10-13T07:24:25Z</dcterms:modified>
</cp:coreProperties>
</file>