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5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2021.10.20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修改連棟指數的公式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562044" y="558999"/>
            <a:ext cx="8445261" cy="976561"/>
            <a:chOff x="203524" y="1991896"/>
            <a:chExt cx="491430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203524" y="1991896"/>
              <a:ext cx="491430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修改連棟指數的公式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34" y="2002987"/>
            <a:ext cx="6138938" cy="377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72" y="2092078"/>
            <a:ext cx="4878627" cy="274369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786331" y="5374257"/>
            <a:ext cx="396815" cy="2932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 rot="9943942">
            <a:off x="2881224" y="5711263"/>
            <a:ext cx="405441" cy="405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581291" y="3243532"/>
            <a:ext cx="1311215" cy="42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107283" y="2895600"/>
            <a:ext cx="1311215" cy="42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6072</TotalTime>
  <Words>40</Words>
  <Application>Microsoft Office PowerPoint</Application>
  <PresentationFormat>自訂</PresentationFormat>
  <Paragraphs>14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387</cp:revision>
  <dcterms:created xsi:type="dcterms:W3CDTF">2020-11-05T09:34:12Z</dcterms:created>
  <dcterms:modified xsi:type="dcterms:W3CDTF">2021-10-19T06:17:20Z</dcterms:modified>
</cp:coreProperties>
</file>