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90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建立溫室型式設計的</a:t>
            </a:r>
            <a:r>
              <a:rPr lang="zh-TW" altLang="en-US" sz="2000" spc="400" dirty="0" smtClean="0">
                <a:cs typeface="+mn-ea"/>
                <a:sym typeface="+mn-lt"/>
              </a:rPr>
              <a:t>資料表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建立資料表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58" y="2033543"/>
            <a:ext cx="9601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381406" y="2821590"/>
            <a:ext cx="6471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披覆</a:t>
            </a:r>
            <a:r>
              <a:rPr lang="zh-TW" altLang="en-US" sz="2400" dirty="0" smtClean="0"/>
              <a:t>材料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結構材料的結果勾選功能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溫室型式</a:t>
            </a:r>
            <a:r>
              <a:rPr lang="zh-TW" altLang="en-US" sz="2400" dirty="0" smtClean="0"/>
              <a:t>設計的資料表與資料庫功能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披覆與結構材料結果勾選功能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83</Words>
  <Application>Microsoft Office PowerPoint</Application>
  <PresentationFormat>自訂</PresentationFormat>
  <Paragraphs>21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246</cp:revision>
  <dcterms:created xsi:type="dcterms:W3CDTF">2020-11-05T09:34:12Z</dcterms:created>
  <dcterms:modified xsi:type="dcterms:W3CDTF">2021-08-16T05:48:10Z</dcterms:modified>
</cp:coreProperties>
</file>