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5" r:id="rId5"/>
    <p:sldId id="286" r:id="rId6"/>
    <p:sldId id="284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21.08.26(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21.08.27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2021.08.27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在資料庫儲存關於使用者的資訊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完成光控設計的資料庫功能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 smtClean="0">
                  <a:cs typeface="+mn-ea"/>
                  <a:sym typeface="+mn-lt"/>
                </a:rPr>
                <a:t>修改功能</a:t>
              </a:r>
              <a:r>
                <a:rPr lang="en-US" altLang="zh-TW" sz="4000" spc="400" dirty="0" smtClean="0">
                  <a:cs typeface="+mn-ea"/>
                  <a:sym typeface="+mn-lt"/>
                </a:rPr>
                <a:t>&amp;Bug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932" y="1535559"/>
            <a:ext cx="9143999" cy="494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向右箭號 8"/>
          <p:cNvSpPr/>
          <p:nvPr/>
        </p:nvSpPr>
        <p:spPr>
          <a:xfrm rot="16413129">
            <a:off x="6710394" y="2367184"/>
            <a:ext cx="522714" cy="350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6610206">
            <a:off x="9043876" y="2450356"/>
            <a:ext cx="427289" cy="270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469166" y="2914116"/>
            <a:ext cx="3392681" cy="63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580262" y="2914116"/>
            <a:ext cx="3161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在資料庫儲存該筆資料屬於哪個使用者的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84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光控設計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27" y="1889760"/>
            <a:ext cx="11292634" cy="427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 rot="10800000">
            <a:off x="6240681" y="4179824"/>
            <a:ext cx="604498" cy="538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90460" y="4178893"/>
            <a:ext cx="3179036" cy="55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990459" y="4264351"/>
            <a:ext cx="328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新增或刪除都會更新到資料庫</a:t>
            </a:r>
            <a:endParaRPr lang="zh-TW" altLang="en-US" dirty="0"/>
          </a:p>
        </p:txBody>
      </p:sp>
      <p:sp>
        <p:nvSpPr>
          <p:cNvPr id="15" name="向右箭號 14"/>
          <p:cNvSpPr/>
          <p:nvPr/>
        </p:nvSpPr>
        <p:spPr>
          <a:xfrm rot="16200000">
            <a:off x="2078881" y="5171634"/>
            <a:ext cx="604498" cy="538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879931" y="4966534"/>
            <a:ext cx="3555051" cy="55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879931" y="5051992"/>
            <a:ext cx="355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從這裡取消也會刪除資料庫資料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81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4110527" y="2553234"/>
            <a:ext cx="4563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完成溫控設計的資料庫功能</a:t>
            </a:r>
            <a:endParaRPr lang="en-US" altLang="zh-TW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將會員的資料結合到資料庫上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4108</TotalTime>
  <Words>102</Words>
  <Application>Microsoft Office PowerPoint</Application>
  <PresentationFormat>自訂</PresentationFormat>
  <Paragraphs>25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269</cp:revision>
  <dcterms:created xsi:type="dcterms:W3CDTF">2020-11-05T09:34:12Z</dcterms:created>
  <dcterms:modified xsi:type="dcterms:W3CDTF">2021-08-27T06:59:56Z</dcterms:modified>
</cp:coreProperties>
</file>