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85" r:id="rId5"/>
    <p:sldId id="284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2021/8/27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21.08.27(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21.08.31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2021.08.31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溫控設計資料庫功能完成一半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6" y="2387557"/>
            <a:ext cx="11178199" cy="433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947589" y="3828516"/>
            <a:ext cx="354650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862131" y="3828516"/>
            <a:ext cx="399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目前可以根據資料庫的內容做顯示</a:t>
            </a:r>
            <a:endParaRPr lang="en-US" altLang="zh-TW" dirty="0" smtClean="0"/>
          </a:p>
          <a:p>
            <a:r>
              <a:rPr lang="zh-TW" altLang="en-US" dirty="0"/>
              <a:t>但還</a:t>
            </a:r>
            <a:r>
              <a:rPr lang="zh-TW" altLang="en-US" dirty="0" smtClean="0"/>
              <a:t>不能新增跟刪除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3344496" y="3267866"/>
            <a:ext cx="654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63</Words>
  <Application>Microsoft Office PowerPoint</Application>
  <PresentationFormat>自訂</PresentationFormat>
  <Paragraphs>17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269</cp:revision>
  <dcterms:created xsi:type="dcterms:W3CDTF">2020-11-05T09:34:12Z</dcterms:created>
  <dcterms:modified xsi:type="dcterms:W3CDTF">2021-08-27T07:51:00Z</dcterms:modified>
</cp:coreProperties>
</file>