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3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21.08.28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對會員系統做初步的功能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會員系統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70" y="2029097"/>
            <a:ext cx="9571856" cy="412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503206" y="3093578"/>
            <a:ext cx="3127761" cy="129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03208" y="3187582"/>
            <a:ext cx="312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這裡有兩列資料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一列是管理員一列是使用者</a:t>
            </a:r>
            <a:endParaRPr lang="en-US" altLang="zh-TW" dirty="0" smtClean="0"/>
          </a:p>
          <a:p>
            <a:r>
              <a:rPr lang="zh-TW" altLang="en-US" dirty="0" smtClean="0"/>
              <a:t>會根據登入帳號的不同而更改到不同的資料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03208" y="4723306"/>
            <a:ext cx="2691926" cy="129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503209" y="4817310"/>
            <a:ext cx="284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接下來會對每個頁面做像這樣的會員判斷機制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是否有要讓訪客使用？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0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58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222</cp:revision>
  <dcterms:created xsi:type="dcterms:W3CDTF">2020-11-05T09:34:12Z</dcterms:created>
  <dcterms:modified xsi:type="dcterms:W3CDTF">2021-08-27T08:12:23Z</dcterms:modified>
</cp:coreProperties>
</file>