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6" r:id="rId6"/>
    <p:sldId id="287" r:id="rId7"/>
    <p:sldId id="288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型式設計知識庫調整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修改各項功能的標題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修正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1" y="1535560"/>
            <a:ext cx="11715494" cy="52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013277" y="1940943"/>
            <a:ext cx="4114800" cy="4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讓知識庫一打開頁面就有預設的畫面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修改標題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5" y="1613471"/>
            <a:ext cx="9919981" cy="517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35170" y="1613471"/>
            <a:ext cx="1285336" cy="42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09798" y="1558564"/>
            <a:ext cx="1285336" cy="42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165012" y="6432762"/>
            <a:ext cx="1285336" cy="42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5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修改標題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76" y="1663006"/>
            <a:ext cx="8414239" cy="2633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76" y="4387362"/>
            <a:ext cx="8414239" cy="224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888876" y="1725616"/>
            <a:ext cx="1190754" cy="336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09798" y="4401740"/>
            <a:ext cx="1285336" cy="42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94294" y="4393113"/>
            <a:ext cx="1285336" cy="42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009489" y="1719865"/>
            <a:ext cx="1285336" cy="42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5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25" y="1535560"/>
            <a:ext cx="9684146" cy="520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157932" y="2225615"/>
            <a:ext cx="2458528" cy="638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16324" y="2674190"/>
            <a:ext cx="29416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跑不出資料庫內預設的資料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已解決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8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73</Words>
  <Application>Microsoft Office PowerPoint</Application>
  <PresentationFormat>自訂</PresentationFormat>
  <Paragraphs>29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414</cp:revision>
  <dcterms:created xsi:type="dcterms:W3CDTF">2020-11-05T09:34:12Z</dcterms:created>
  <dcterms:modified xsi:type="dcterms:W3CDTF">2021-10-28T06:53:59Z</dcterms:modified>
</cp:coreProperties>
</file>