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2021.10.29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修改單位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數值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49" y="1661061"/>
            <a:ext cx="5201729" cy="485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162796" y="3597215"/>
            <a:ext cx="833891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932740">
            <a:off x="7155555" y="4088468"/>
            <a:ext cx="557839" cy="51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30528" y="4779034"/>
            <a:ext cx="2536166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改成平方公尺為單位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42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413</cp:revision>
  <dcterms:created xsi:type="dcterms:W3CDTF">2020-11-05T09:34:12Z</dcterms:created>
  <dcterms:modified xsi:type="dcterms:W3CDTF">2021-10-28T09:07:20Z</dcterms:modified>
</cp:coreProperties>
</file>