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1" r:id="rId6"/>
    <p:sldId id="282" r:id="rId7"/>
    <p:sldId id="283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21.08.14 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光溫環境控制資料庫更新功能完成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光溫</a:t>
            </a:r>
            <a:r>
              <a:rPr lang="zh-TW" altLang="en-US" sz="2000" spc="400" dirty="0" smtClean="0">
                <a:cs typeface="+mn-ea"/>
                <a:sym typeface="+mn-lt"/>
              </a:rPr>
              <a:t>環境</a:t>
            </a:r>
            <a:r>
              <a:rPr lang="zh-TW" altLang="en-US" sz="2000" spc="400" dirty="0">
                <a:cs typeface="+mn-ea"/>
                <a:sym typeface="+mn-lt"/>
              </a:rPr>
              <a:t>設計</a:t>
            </a:r>
            <a:r>
              <a:rPr lang="zh-TW" altLang="en-US" sz="2000" spc="400" dirty="0" smtClean="0">
                <a:cs typeface="+mn-ea"/>
                <a:sym typeface="+mn-lt"/>
              </a:rPr>
              <a:t>資料庫</a:t>
            </a:r>
            <a:r>
              <a:rPr lang="zh-TW" altLang="en-US" sz="2000" spc="400" dirty="0">
                <a:cs typeface="+mn-ea"/>
                <a:sym typeface="+mn-lt"/>
              </a:rPr>
              <a:t>更新功能</a:t>
            </a:r>
            <a:r>
              <a:rPr lang="zh-TW" altLang="en-US" sz="2000" spc="400" dirty="0" smtClean="0">
                <a:cs typeface="+mn-ea"/>
                <a:sym typeface="+mn-lt"/>
              </a:rPr>
              <a:t>完成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光環境控制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49" y="1764161"/>
            <a:ext cx="9344298" cy="320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13" y="5566384"/>
            <a:ext cx="33909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下箭號 6"/>
          <p:cNvSpPr/>
          <p:nvPr/>
        </p:nvSpPr>
        <p:spPr>
          <a:xfrm>
            <a:off x="5383850" y="4965344"/>
            <a:ext cx="1059679" cy="461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23849" y="2666288"/>
            <a:ext cx="2319209" cy="38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695180" y="2432703"/>
            <a:ext cx="2319209" cy="38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</a:t>
              </a:r>
              <a:r>
                <a:rPr lang="zh-TW" altLang="en-US" sz="4000" spc="400" dirty="0" smtClean="0">
                  <a:cs typeface="+mn-ea"/>
                  <a:sym typeface="+mn-lt"/>
                </a:rPr>
                <a:t>環境控制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向下箭號 6"/>
          <p:cNvSpPr/>
          <p:nvPr/>
        </p:nvSpPr>
        <p:spPr>
          <a:xfrm>
            <a:off x="5383850" y="4965344"/>
            <a:ext cx="1059679" cy="461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22" y="1896390"/>
            <a:ext cx="10273326" cy="285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01" y="5863216"/>
            <a:ext cx="3305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222049" y="2939365"/>
            <a:ext cx="2495371" cy="38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62798" y="2666288"/>
            <a:ext cx="2442675" cy="38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5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光環境設計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向下箭號 6"/>
          <p:cNvSpPr/>
          <p:nvPr/>
        </p:nvSpPr>
        <p:spPr>
          <a:xfrm>
            <a:off x="5383850" y="4965344"/>
            <a:ext cx="1059679" cy="461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7" y="1764161"/>
            <a:ext cx="11595883" cy="324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63" y="5818796"/>
            <a:ext cx="3067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88008" y="2939365"/>
            <a:ext cx="2760291" cy="38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769400" y="2638838"/>
            <a:ext cx="2661455" cy="38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溫環境設計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11" y="1941332"/>
            <a:ext cx="9996900" cy="273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61" y="5950632"/>
            <a:ext cx="3200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向下箭號 14"/>
          <p:cNvSpPr/>
          <p:nvPr/>
        </p:nvSpPr>
        <p:spPr>
          <a:xfrm>
            <a:off x="5566158" y="5195961"/>
            <a:ext cx="1059679" cy="461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222049" y="2939365"/>
            <a:ext cx="2495371" cy="38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35484" y="2705392"/>
            <a:ext cx="2495371" cy="38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0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67</Words>
  <Application>Microsoft Office PowerPoint</Application>
  <PresentationFormat>自訂</PresentationFormat>
  <Paragraphs>24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221</cp:revision>
  <dcterms:created xsi:type="dcterms:W3CDTF">2020-11-05T09:34:12Z</dcterms:created>
  <dcterms:modified xsi:type="dcterms:W3CDTF">2021-08-13T07:07:41Z</dcterms:modified>
</cp:coreProperties>
</file>