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5" r:id="rId5"/>
    <p:sldId id="284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21.09.23(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21.09.24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2021.09.24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修復溫室型式設計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未修改完</a:t>
            </a:r>
            <a:r>
              <a:rPr lang="en-US" altLang="zh-TW" sz="2000" spc="400" dirty="0" smtClean="0">
                <a:cs typeface="+mn-ea"/>
                <a:sym typeface="+mn-lt"/>
              </a:rPr>
              <a:t>)(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修復</a:t>
            </a:r>
            <a:r>
              <a:rPr lang="zh-TW" altLang="en-US" sz="2000" spc="400" dirty="0">
                <a:cs typeface="+mn-ea"/>
                <a:sym typeface="+mn-lt"/>
              </a:rPr>
              <a:t>溫室型式設計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修改完簡易溫室的部分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修改</a:t>
              </a:r>
              <a:r>
                <a:rPr lang="en-US" altLang="zh-TW" sz="4000" dirty="0" smtClean="0">
                  <a:cs typeface="+mn-ea"/>
                  <a:sym typeface="+mn-lt"/>
                </a:rPr>
                <a:t>bug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13" y="1631204"/>
            <a:ext cx="9978337" cy="483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289705" y="4119073"/>
            <a:ext cx="3837061" cy="1811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409346" y="4213077"/>
            <a:ext cx="3307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BUG:</a:t>
            </a:r>
            <a:r>
              <a:rPr lang="zh-TW" altLang="en-US" dirty="0" smtClean="0"/>
              <a:t>當資料庫沒資料時</a:t>
            </a:r>
            <a:r>
              <a:rPr lang="en-US" altLang="zh-TW" dirty="0" smtClean="0"/>
              <a:t>(</a:t>
            </a:r>
            <a:r>
              <a:rPr lang="zh-TW" altLang="en-US" dirty="0" smtClean="0"/>
              <a:t>新用戶情況下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，表格的功能皆無法正常讀取。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此</a:t>
            </a:r>
            <a:r>
              <a:rPr lang="en-US" altLang="zh-TW" dirty="0" smtClean="0"/>
              <a:t>bug</a:t>
            </a:r>
            <a:r>
              <a:rPr lang="zh-TW" altLang="en-US" dirty="0" smtClean="0"/>
              <a:t>較難修復，故改成會給新用戶初始值的方式。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5013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cs typeface="+mn-ea"/>
                  <a:sym typeface="+mn-lt"/>
                </a:rPr>
                <a:t>修改</a:t>
              </a:r>
              <a:r>
                <a:rPr lang="en-US" altLang="zh-TW" sz="4000" dirty="0">
                  <a:cs typeface="+mn-ea"/>
                  <a:sym typeface="+mn-lt"/>
                </a:rPr>
                <a:t>bug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15" y="1733007"/>
            <a:ext cx="10116522" cy="4937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358071" y="3067941"/>
            <a:ext cx="4153256" cy="246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417892" y="3221764"/>
            <a:ext cx="39139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若使用者為新</a:t>
            </a:r>
            <a:r>
              <a:rPr lang="zh-TW" altLang="en-US" dirty="0" smtClean="0"/>
              <a:t>用戶，資料庫無相關資料，則系統在溫室型式設計頁面會自動新增一筆初始資料，讓使用者可以自由修改，修改的內容會更新到資料庫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還有一些</a:t>
            </a:r>
            <a:r>
              <a:rPr lang="en-US" altLang="zh-TW" dirty="0" smtClean="0"/>
              <a:t>bug</a:t>
            </a:r>
            <a:r>
              <a:rPr lang="zh-TW" altLang="en-US" dirty="0" smtClean="0"/>
              <a:t>待修改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5124</TotalTime>
  <Words>148</Words>
  <Application>Microsoft Office PowerPoint</Application>
  <PresentationFormat>自訂</PresentationFormat>
  <Paragraphs>23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327</cp:revision>
  <dcterms:created xsi:type="dcterms:W3CDTF">2020-11-05T09:34:12Z</dcterms:created>
  <dcterms:modified xsi:type="dcterms:W3CDTF">2021-09-24T03:28:05Z</dcterms:modified>
</cp:coreProperties>
</file>