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21.09.25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修復溫室型式設計所有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溫室型式設計會員功能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48" y="1907582"/>
            <a:ext cx="8109959" cy="47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084464" y="3161944"/>
            <a:ext cx="4281443" cy="187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2798" y="3281585"/>
            <a:ext cx="4109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解決新用戶沒資料導致卡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解決下方表格數值錯誤問題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解決簡易強固切換時沒正常顯示</a:t>
            </a:r>
            <a:endParaRPr lang="en-US" altLang="zh-TW" dirty="0" smtClean="0"/>
          </a:p>
          <a:p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細微</a:t>
            </a:r>
            <a:r>
              <a:rPr lang="en-US" altLang="zh-TW" dirty="0" smtClean="0"/>
              <a:t>bug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68</Words>
  <Application>Microsoft Office PowerPoint</Application>
  <PresentationFormat>自訂</PresentationFormat>
  <Paragraphs>19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227</cp:revision>
  <dcterms:created xsi:type="dcterms:W3CDTF">2020-11-05T09:34:12Z</dcterms:created>
  <dcterms:modified xsi:type="dcterms:W3CDTF">2021-09-24T08:26:22Z</dcterms:modified>
</cp:coreProperties>
</file>