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6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21.09.13(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21.09.14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2021.09.14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整理與總監討論的資料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</a:t>
            </a:r>
            <a:r>
              <a:rPr lang="zh-TW" altLang="en-US" sz="2000" spc="400" dirty="0">
                <a:cs typeface="+mn-ea"/>
                <a:sym typeface="+mn-lt"/>
              </a:rPr>
              <a:t>光溫</a:t>
            </a:r>
            <a:r>
              <a:rPr lang="zh-TW" altLang="en-US" sz="2000" spc="400" dirty="0" smtClean="0">
                <a:cs typeface="+mn-ea"/>
                <a:sym typeface="+mn-lt"/>
              </a:rPr>
              <a:t>控表格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  </a:t>
              </a:r>
              <a:r>
                <a:rPr lang="zh-TW" altLang="en-US" sz="4000" spc="400" dirty="0" smtClean="0">
                  <a:cs typeface="+mn-ea"/>
                  <a:sym typeface="+mn-lt"/>
                </a:rPr>
                <a:t>新增光溫控表格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6" y="1535561"/>
            <a:ext cx="10375245" cy="507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53824" y="3221764"/>
            <a:ext cx="2922662" cy="1461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53824" y="3349951"/>
            <a:ext cx="3255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新增光控溫控的圖表與表格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溫控分析的表格數值錯誤</a:t>
            </a:r>
            <a:endParaRPr lang="en-US" altLang="zh-TW" dirty="0" smtClean="0"/>
          </a:p>
          <a:p>
            <a:r>
              <a:rPr lang="zh-TW" altLang="en-US" dirty="0" smtClean="0"/>
              <a:t>還未</a:t>
            </a:r>
            <a:r>
              <a:rPr lang="zh-TW" altLang="en-US" dirty="0"/>
              <a:t>修改</a:t>
            </a:r>
          </a:p>
        </p:txBody>
      </p:sp>
      <p:sp>
        <p:nvSpPr>
          <p:cNvPr id="8" name="矩形 7"/>
          <p:cNvSpPr/>
          <p:nvPr/>
        </p:nvSpPr>
        <p:spPr>
          <a:xfrm>
            <a:off x="6464893" y="4982199"/>
            <a:ext cx="329014" cy="1034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905144" y="5332576"/>
            <a:ext cx="487110" cy="367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375447" y="5153114"/>
            <a:ext cx="1461331" cy="66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375447" y="5153114"/>
            <a:ext cx="146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未</a:t>
            </a:r>
            <a:r>
              <a:rPr lang="zh-TW" altLang="en-US" dirty="0" smtClean="0"/>
              <a:t>跑出平均值，待修改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7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4742918" y="2717563"/>
            <a:ext cx="3010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找總監討論系統</a:t>
            </a:r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修改系統</a:t>
            </a:r>
            <a:r>
              <a:rPr lang="en-US" altLang="zh-TW" sz="2400" dirty="0" smtClean="0"/>
              <a:t>BUG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5095</TotalTime>
  <Words>82</Words>
  <Application>Microsoft Office PowerPoint</Application>
  <PresentationFormat>自訂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312</cp:revision>
  <dcterms:created xsi:type="dcterms:W3CDTF">2020-11-05T09:34:12Z</dcterms:created>
  <dcterms:modified xsi:type="dcterms:W3CDTF">2021-09-14T06:20:24Z</dcterms:modified>
</cp:coreProperties>
</file>