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6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</a:t>
            </a:r>
            <a:r>
              <a:rPr lang="en-US" altLang="zh-TW" sz="2000" spc="400" dirty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修改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1" y="1645922"/>
            <a:ext cx="10185410" cy="498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91357" y="4435267"/>
            <a:ext cx="3315768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54033" y="4324579"/>
            <a:ext cx="337324" cy="1401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2085" y="4762348"/>
            <a:ext cx="1709160" cy="74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178889" y="4883921"/>
            <a:ext cx="1700614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83450" y="4951356"/>
            <a:ext cx="1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BUG</a:t>
            </a:r>
            <a:r>
              <a:rPr lang="zh-TW" altLang="en-US" dirty="0" smtClean="0"/>
              <a:t>修改完畢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43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312</cp:revision>
  <dcterms:created xsi:type="dcterms:W3CDTF">2020-11-05T09:34:12Z</dcterms:created>
  <dcterms:modified xsi:type="dcterms:W3CDTF">2021-09-14T06:34:41Z</dcterms:modified>
</cp:coreProperties>
</file>