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1" r:id="rId5"/>
    <p:sldId id="282" r:id="rId6"/>
    <p:sldId id="283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21.10.08(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2021.10.12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修改基本資料輸入代號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完成型式設計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簡易溫室部分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595557"/>
            <a:ext cx="11678314" cy="492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5905144" y="2563738"/>
            <a:ext cx="940037" cy="47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59536" y="2281727"/>
            <a:ext cx="3580688" cy="118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將代號的部分固定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系統設定為當初辦帳號時取的名字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59536" y="3614871"/>
            <a:ext cx="3580688" cy="108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方便後續</a:t>
            </a:r>
            <a:r>
              <a:rPr lang="zh-TW" altLang="en-US" dirty="0" smtClean="0"/>
              <a:t>功能的操作，所以不讓使用者填寫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17" y="1687496"/>
            <a:ext cx="10398479" cy="469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17279" y="3777241"/>
            <a:ext cx="1110953" cy="445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357786" y="4023008"/>
            <a:ext cx="400229" cy="22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163085" y="4824888"/>
            <a:ext cx="400229" cy="22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245267" y="4398124"/>
            <a:ext cx="400229" cy="22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18744" y="4134366"/>
            <a:ext cx="3384135" cy="155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目前簡易溫室只要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使用者新增數值，就可以從資料庫順利撈出並顯示在表格上。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強固溫室還在處理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32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059536" y="558999"/>
            <a:ext cx="8050139" cy="1323439"/>
            <a:chOff x="736600" y="1991896"/>
            <a:chExt cx="3515773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判斷資料庫是否出現過重複資料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95" y="1687495"/>
            <a:ext cx="7417750" cy="507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84605" y="3401226"/>
            <a:ext cx="1862984" cy="230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95996" y="3784363"/>
            <a:ext cx="1851593" cy="291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44721" y="4374022"/>
            <a:ext cx="1902868" cy="309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44721" y="5230026"/>
            <a:ext cx="2022509" cy="1298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298393" y="5734228"/>
            <a:ext cx="495656" cy="38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65391" y="5400942"/>
            <a:ext cx="2063805" cy="11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此部分數值能未能依照數值變化做修改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7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137</Words>
  <Application>Microsoft Office PowerPoint</Application>
  <PresentationFormat>自訂</PresentationFormat>
  <Paragraphs>23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363</cp:revision>
  <dcterms:created xsi:type="dcterms:W3CDTF">2020-11-05T09:34:12Z</dcterms:created>
  <dcterms:modified xsi:type="dcterms:W3CDTF">2021-10-12T08:57:34Z</dcterms:modified>
</cp:coreProperties>
</file>