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5" r:id="rId5"/>
    <p:sldId id="286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21.10.20(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2021.10.21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smtClean="0">
                <a:cs typeface="+mn-ea"/>
                <a:sym typeface="+mn-lt"/>
              </a:rPr>
              <a:t>修改國際鋼材與自載重</a:t>
            </a:r>
            <a:r>
              <a:rPr lang="en-US" altLang="zh-TW" sz="2000" spc="40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562044" y="558999"/>
            <a:ext cx="8445261" cy="976561"/>
            <a:chOff x="203524" y="1991896"/>
            <a:chExt cx="4914302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203524" y="1991896"/>
              <a:ext cx="491430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修改連棟指數的公式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5" y="1758462"/>
            <a:ext cx="10393051" cy="474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562044" y="558999"/>
            <a:ext cx="8445261" cy="976561"/>
            <a:chOff x="203524" y="1991896"/>
            <a:chExt cx="4914302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203524" y="1991896"/>
              <a:ext cx="491430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修改連棟指數的公式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68" y="1656329"/>
            <a:ext cx="10148837" cy="492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5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6133</TotalTime>
  <Words>43</Words>
  <Application>Microsoft Office PowerPoint</Application>
  <PresentationFormat>自訂</PresentationFormat>
  <Paragraphs>17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391</cp:revision>
  <dcterms:created xsi:type="dcterms:W3CDTF">2020-11-05T09:34:12Z</dcterms:created>
  <dcterms:modified xsi:type="dcterms:W3CDTF">2021-10-20T09:22:57Z</dcterms:modified>
</cp:coreProperties>
</file>