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60" r:id="rId4"/>
    <p:sldId id="285" r:id="rId5"/>
    <p:sldId id="286" r:id="rId6"/>
    <p:sldId id="287" r:id="rId7"/>
    <p:sldId id="288" r:id="rId8"/>
    <p:sldId id="289" r:id="rId9"/>
    <p:sldId id="284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21.09.01(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21.09.02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2021.09.02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修改溫控設計</a:t>
            </a:r>
            <a:r>
              <a:rPr lang="en-US" altLang="zh-TW" sz="2000" spc="400" dirty="0" smtClean="0">
                <a:cs typeface="+mn-ea"/>
                <a:sym typeface="+mn-lt"/>
              </a:rPr>
              <a:t>bug(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完成披覆材料、結構材料、光溫控設計的會員功能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spc="400" dirty="0" smtClean="0">
                  <a:cs typeface="+mn-ea"/>
                  <a:sym typeface="+mn-lt"/>
                </a:rPr>
                <a:t>修改功能</a:t>
              </a:r>
              <a:r>
                <a:rPr lang="en-US" altLang="zh-TW" sz="4000" spc="400" dirty="0" smtClean="0">
                  <a:cs typeface="+mn-ea"/>
                  <a:sym typeface="+mn-lt"/>
                </a:rPr>
                <a:t>&amp;Bug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2" y="1535560"/>
            <a:ext cx="10308850" cy="503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537249" y="3204672"/>
            <a:ext cx="2375730" cy="847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571432" y="3281584"/>
            <a:ext cx="230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解決新增使用者後 </a:t>
            </a:r>
            <a:endParaRPr lang="en-US" altLang="zh-TW" dirty="0" smtClean="0"/>
          </a:p>
          <a:p>
            <a:r>
              <a:rPr lang="zh-TW" altLang="en-US" dirty="0" smtClean="0"/>
              <a:t>無法新增表單的</a:t>
            </a:r>
            <a:r>
              <a:rPr lang="en-US" altLang="zh-TW" dirty="0" smtClean="0"/>
              <a:t>bug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披覆材料會員功能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4" y="1612713"/>
            <a:ext cx="10041309" cy="507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向右箭號 8"/>
          <p:cNvSpPr/>
          <p:nvPr/>
        </p:nvSpPr>
        <p:spPr>
          <a:xfrm rot="16584561">
            <a:off x="7802310" y="2794475"/>
            <a:ext cx="418744" cy="290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733944" y="3290131"/>
            <a:ext cx="4324172" cy="105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733944" y="3290131"/>
            <a:ext cx="4324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目前登入者為</a:t>
            </a:r>
            <a:r>
              <a:rPr lang="en-US" altLang="zh-TW" dirty="0" smtClean="0"/>
              <a:t>bobo(uid:5)</a:t>
            </a:r>
            <a:r>
              <a:rPr lang="zh-TW" altLang="en-US" dirty="0" smtClean="0"/>
              <a:t>，</a:t>
            </a:r>
            <a:r>
              <a:rPr lang="zh-TW" altLang="en-US" dirty="0"/>
              <a:t>資料庫內有三</a:t>
            </a:r>
            <a:r>
              <a:rPr lang="zh-TW" altLang="en-US" dirty="0" smtClean="0"/>
              <a:t>筆</a:t>
            </a:r>
            <a:r>
              <a:rPr lang="en-US" altLang="zh-TW" dirty="0" smtClean="0"/>
              <a:t>bobo</a:t>
            </a:r>
            <a:r>
              <a:rPr lang="zh-TW" altLang="en-US" dirty="0" smtClean="0"/>
              <a:t>的資料，則網站就只顯示</a:t>
            </a:r>
            <a:r>
              <a:rPr lang="en-US" altLang="zh-TW" dirty="0" smtClean="0"/>
              <a:t>3</a:t>
            </a:r>
            <a:r>
              <a:rPr lang="zh-TW" altLang="en-US" dirty="0" smtClean="0"/>
              <a:t>筆資料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結構材料會員</a:t>
              </a:r>
              <a:r>
                <a:rPr lang="zh-TW" altLang="en-US" sz="4000" dirty="0">
                  <a:cs typeface="+mn-ea"/>
                  <a:sym typeface="+mn-lt"/>
                </a:rPr>
                <a:t>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35" y="1535561"/>
            <a:ext cx="10323319" cy="514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向右箭號 7"/>
          <p:cNvSpPr/>
          <p:nvPr/>
        </p:nvSpPr>
        <p:spPr>
          <a:xfrm rot="15814345">
            <a:off x="7751035" y="2767626"/>
            <a:ext cx="538385" cy="38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571574" y="3486684"/>
            <a:ext cx="3179035" cy="504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665578" y="3589234"/>
            <a:ext cx="325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兩筆</a:t>
            </a:r>
            <a:r>
              <a:rPr lang="en-US" altLang="zh-TW" dirty="0" smtClean="0"/>
              <a:t>bobo(uid:5)</a:t>
            </a:r>
            <a:r>
              <a:rPr lang="zh-TW" altLang="en-US" dirty="0" smtClean="0"/>
              <a:t>管材的資料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4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結構材料會員</a:t>
              </a:r>
              <a:r>
                <a:rPr lang="zh-TW" altLang="en-US" sz="4000" dirty="0">
                  <a:cs typeface="+mn-ea"/>
                  <a:sym typeface="+mn-lt"/>
                </a:rPr>
                <a:t>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63" y="1508474"/>
            <a:ext cx="9744892" cy="527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5382366">
            <a:off x="7742489" y="2829798"/>
            <a:ext cx="658026" cy="504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748981" y="3606325"/>
            <a:ext cx="3104178" cy="794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836493" y="3691783"/>
            <a:ext cx="293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四筆</a:t>
            </a:r>
            <a:r>
              <a:rPr lang="en-US" altLang="zh-TW" dirty="0" smtClean="0"/>
              <a:t>bobo(uid:5)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補光控制兩筆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2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結構材料會員</a:t>
              </a:r>
              <a:r>
                <a:rPr lang="zh-TW" altLang="en-US" sz="4000" dirty="0">
                  <a:cs typeface="+mn-ea"/>
                  <a:sym typeface="+mn-lt"/>
                </a:rPr>
                <a:t>功能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067" y="1632248"/>
            <a:ext cx="9656829" cy="522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向右箭號 5"/>
          <p:cNvSpPr/>
          <p:nvPr/>
        </p:nvSpPr>
        <p:spPr>
          <a:xfrm rot="14536551">
            <a:off x="7776672" y="2854296"/>
            <a:ext cx="743484" cy="41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708307" y="3802879"/>
            <a:ext cx="3033757" cy="88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7793920" y="3922520"/>
            <a:ext cx="294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兩筆</a:t>
            </a:r>
            <a:r>
              <a:rPr lang="en-US" altLang="zh-TW" dirty="0" smtClean="0"/>
              <a:t>bobo(uid:5)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r>
              <a:rPr lang="zh-TW" altLang="en-US" dirty="0"/>
              <a:t>降溫控制兩筆</a:t>
            </a:r>
          </a:p>
        </p:txBody>
      </p:sp>
    </p:spTree>
    <p:extLst>
      <p:ext uri="{BB962C8B-B14F-4D97-AF65-F5344CB8AC3E}">
        <p14:creationId xmlns:p14="http://schemas.microsoft.com/office/powerpoint/2010/main" val="16742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3752787" y="2630145"/>
            <a:ext cx="5264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 smtClean="0"/>
              <a:t>檢查今日做的進度是否有</a:t>
            </a:r>
            <a:r>
              <a:rPr lang="en-US" altLang="zh-TW" sz="2400" dirty="0" smtClean="0"/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結構載重會員功能完成</a:t>
            </a:r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157</Words>
  <Application>Microsoft Office PowerPoint</Application>
  <PresentationFormat>自訂</PresentationFormat>
  <Paragraphs>35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281</cp:revision>
  <dcterms:created xsi:type="dcterms:W3CDTF">2020-11-05T09:34:12Z</dcterms:created>
  <dcterms:modified xsi:type="dcterms:W3CDTF">2021-09-02T02:56:13Z</dcterms:modified>
</cp:coreProperties>
</file>