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檢查今日上班功能的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6" y="1627399"/>
            <a:ext cx="9410642" cy="509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16007789">
            <a:off x="7622850" y="3033757"/>
            <a:ext cx="521294" cy="376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503207" y="3751604"/>
            <a:ext cx="3179036" cy="152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563028" y="3854153"/>
            <a:ext cx="3059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Uid:6</a:t>
            </a:r>
            <a:r>
              <a:rPr lang="zh-TW" altLang="en-US" dirty="0" smtClean="0"/>
              <a:t>為內遮光網，我想在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加入內遮光網時加不進去。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已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70</Words>
  <Application>Microsoft Office PowerPoint</Application>
  <PresentationFormat>自訂</PresentationFormat>
  <Paragraphs>18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283</cp:revision>
  <dcterms:created xsi:type="dcterms:W3CDTF">2020-11-05T09:34:12Z</dcterms:created>
  <dcterms:modified xsi:type="dcterms:W3CDTF">2021-09-02T03:03:13Z</dcterms:modified>
</cp:coreProperties>
</file>