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6" r:id="rId6"/>
    <p:sldId id="287" r:id="rId7"/>
    <p:sldId id="28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21.08.31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2021.08.31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溫控設計資料庫功能完成一半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完成溫控設計資料庫功能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檢查至今為止系統上的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76" y="2387557"/>
            <a:ext cx="11178199" cy="433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947589" y="3828516"/>
            <a:ext cx="354650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62131" y="3828516"/>
            <a:ext cx="399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目前可以根據資料庫的內容做顯示</a:t>
            </a:r>
            <a:endParaRPr lang="en-US" altLang="zh-TW" dirty="0" smtClean="0"/>
          </a:p>
          <a:p>
            <a:r>
              <a:rPr lang="zh-TW" altLang="en-US" dirty="0"/>
              <a:t>但還</a:t>
            </a:r>
            <a:r>
              <a:rPr lang="zh-TW" altLang="en-US" dirty="0" smtClean="0"/>
              <a:t>不能新增跟刪除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溫控設計資料庫功能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76" y="1968137"/>
            <a:ext cx="10960465" cy="41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776673" y="3725966"/>
            <a:ext cx="2264635" cy="6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776673" y="3845607"/>
            <a:ext cx="32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已有新增跟刪除功能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863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7" y="1729589"/>
            <a:ext cx="117729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 rot="14909123">
            <a:off x="1013825" y="4570962"/>
            <a:ext cx="1218724" cy="51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5174" y="5016381"/>
            <a:ext cx="3093577" cy="102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085174" y="5118931"/>
            <a:ext cx="300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原本</a:t>
            </a:r>
            <a:r>
              <a:rPr lang="en-US" altLang="zh-TW" dirty="0"/>
              <a:t>bug</a:t>
            </a:r>
            <a:r>
              <a:rPr lang="zh-TW" altLang="en-US" dirty="0" smtClean="0"/>
              <a:t>：若這裡打勾，右邊的表格也會跟著被打勾，現在已解決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63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169398" y="2697789"/>
            <a:ext cx="666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繼續查找系統上的</a:t>
            </a:r>
            <a:r>
              <a:rPr lang="en-US" altLang="zh-TW" sz="2400" dirty="0" smtClean="0"/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將會員系統繼續完成</a:t>
            </a:r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128</Words>
  <Application>Microsoft Office PowerPoint</Application>
  <PresentationFormat>自訂</PresentationFormat>
  <Paragraphs>30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272</cp:revision>
  <dcterms:created xsi:type="dcterms:W3CDTF">2020-11-05T09:34:12Z</dcterms:created>
  <dcterms:modified xsi:type="dcterms:W3CDTF">2021-08-31T08:04:02Z</dcterms:modified>
</cp:coreProperties>
</file>