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21.08.31(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修改溫控設計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" y="2272685"/>
            <a:ext cx="10972055" cy="366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428268" y="4106005"/>
            <a:ext cx="3005460" cy="116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428268" y="4366652"/>
            <a:ext cx="334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與光控設計一樣的</a:t>
            </a:r>
            <a:r>
              <a:rPr lang="en-US" altLang="zh-TW" dirty="0" smtClean="0"/>
              <a:t>bug</a:t>
            </a:r>
          </a:p>
          <a:p>
            <a:r>
              <a:rPr lang="zh-TW" altLang="en-US" dirty="0" smtClean="0"/>
              <a:t>已經修好了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57</Words>
  <Application>Microsoft Office PowerPoint</Application>
  <PresentationFormat>自訂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274</cp:revision>
  <dcterms:created xsi:type="dcterms:W3CDTF">2020-11-05T09:34:12Z</dcterms:created>
  <dcterms:modified xsi:type="dcterms:W3CDTF">2021-08-31T08:38:10Z</dcterms:modified>
</cp:coreProperties>
</file>