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6" r:id="rId5"/>
    <p:sldId id="287" r:id="rId6"/>
    <p:sldId id="288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修改系統的一些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1" y="1645922"/>
            <a:ext cx="10185410" cy="498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91357" y="4435267"/>
            <a:ext cx="3315768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54033" y="4324579"/>
            <a:ext cx="337324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2085" y="4762348"/>
            <a:ext cx="1709160" cy="74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78889" y="4883921"/>
            <a:ext cx="1700614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83450" y="4951356"/>
            <a:ext cx="1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BUG</a:t>
            </a:r>
            <a:r>
              <a:rPr lang="zh-TW" altLang="en-US" dirty="0" smtClean="0"/>
              <a:t>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4" y="1535561"/>
            <a:ext cx="8481904" cy="283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3" y="3817654"/>
            <a:ext cx="8481905" cy="29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6029332" y="3706557"/>
            <a:ext cx="1155393" cy="11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16995" y="2401368"/>
            <a:ext cx="1319953" cy="1170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1" y="1535561"/>
            <a:ext cx="5207968" cy="421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04060" y="5396665"/>
            <a:ext cx="3281585" cy="277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7" y="1535561"/>
            <a:ext cx="5839939" cy="421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7655608" y="3865544"/>
            <a:ext cx="3760149" cy="277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785645" y="3315768"/>
            <a:ext cx="2033899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613778" y="2888478"/>
            <a:ext cx="305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找總監討論系統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56</Words>
  <Application>Microsoft Office PowerPoint</Application>
  <PresentationFormat>自訂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315</cp:revision>
  <dcterms:created xsi:type="dcterms:W3CDTF">2020-11-05T09:34:12Z</dcterms:created>
  <dcterms:modified xsi:type="dcterms:W3CDTF">2021-09-15T06:53:43Z</dcterms:modified>
</cp:coreProperties>
</file>