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56" r:id="rId3"/>
    <p:sldId id="260" r:id="rId4"/>
    <p:sldId id="284" r:id="rId5"/>
    <p:sldId id="285" r:id="rId6"/>
    <p:sldId id="28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6314" autoAdjust="0"/>
  </p:normalViewPr>
  <p:slideViewPr>
    <p:cSldViewPr snapToGrid="0">
      <p:cViewPr varScale="1">
        <p:scale>
          <a:sx n="111" d="100"/>
          <a:sy n="111" d="100"/>
        </p:scale>
        <p:origin x="-59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5278C-940B-4C39-9CBC-669F45D4F0E2}"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10183-7E5D-4282-9F1A-D4A1D08A6C67}" type="slidenum">
              <a:rPr lang="zh-CN" altLang="en-US" smtClean="0"/>
              <a:t>‹#›</a:t>
            </a:fld>
            <a:endParaRPr lang="zh-CN" altLang="en-US"/>
          </a:p>
        </p:txBody>
      </p:sp>
    </p:spTree>
    <p:extLst>
      <p:ext uri="{BB962C8B-B14F-4D97-AF65-F5344CB8AC3E}">
        <p14:creationId xmlns:p14="http://schemas.microsoft.com/office/powerpoint/2010/main" val="393715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2021/9/28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3454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2021/9/28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35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43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2123605" y="686099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29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xmlns="" id="{822EAB1A-0613-4B84-B43A-020769A84C2F}"/>
              </a:ext>
            </a:extLst>
          </p:cNvPr>
          <p:cNvSpPr/>
          <p:nvPr/>
        </p:nvSpPr>
        <p:spPr>
          <a:xfrm rot="2684577">
            <a:off x="1749244" y="-91516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xmlns="" id="{CFAF4C25-9AB4-4329-B21C-0F7CB88F0784}"/>
              </a:ext>
            </a:extLst>
          </p:cNvPr>
          <p:cNvSpPr/>
          <p:nvPr/>
        </p:nvSpPr>
        <p:spPr>
          <a:xfrm rot="2684577">
            <a:off x="2658382" y="-39107"/>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xmlns="" id="{959F8909-6800-4D81-9559-FFAEB41A80C1}"/>
              </a:ext>
            </a:extLst>
          </p:cNvPr>
          <p:cNvSpPr txBox="1"/>
          <p:nvPr/>
        </p:nvSpPr>
        <p:spPr>
          <a:xfrm>
            <a:off x="2434847" y="1000659"/>
            <a:ext cx="7383285" cy="523220"/>
          </a:xfrm>
          <a:prstGeom prst="rect">
            <a:avLst/>
          </a:prstGeom>
          <a:noFill/>
        </p:spPr>
        <p:txBody>
          <a:bodyPr wrap="square" rtlCol="0">
            <a:spAutoFit/>
          </a:bodyPr>
          <a:lstStyle/>
          <a:p>
            <a:pPr algn="ctr"/>
            <a:r>
              <a:rPr lang="en-US" altLang="zh-CN" sz="2800" spc="700" dirty="0" smtClean="0">
                <a:cs typeface="+mn-ea"/>
                <a:sym typeface="+mn-lt"/>
              </a:rPr>
              <a:t>20</a:t>
            </a:r>
            <a:r>
              <a:rPr lang="en-US" altLang="zh-TW" sz="2800" spc="700" dirty="0" smtClean="0">
                <a:cs typeface="+mn-ea"/>
                <a:sym typeface="+mn-lt"/>
              </a:rPr>
              <a:t>21.09.27(</a:t>
            </a:r>
            <a:r>
              <a:rPr lang="zh-TW" altLang="en-US" sz="2800" spc="700" dirty="0" smtClean="0">
                <a:cs typeface="+mn-ea"/>
                <a:sym typeface="+mn-lt"/>
              </a:rPr>
              <a:t>加班</a:t>
            </a:r>
            <a:r>
              <a:rPr lang="en-US" altLang="zh-TW" sz="2800" spc="700" dirty="0" smtClean="0">
                <a:cs typeface="+mn-ea"/>
                <a:sym typeface="+mn-lt"/>
              </a:rPr>
              <a:t>)~</a:t>
            </a:r>
            <a:r>
              <a:rPr lang="en-US" altLang="zh-CN" sz="2800" spc="700" dirty="0" smtClean="0">
                <a:cs typeface="+mn-ea"/>
                <a:sym typeface="+mn-lt"/>
              </a:rPr>
              <a:t>20</a:t>
            </a:r>
            <a:r>
              <a:rPr lang="en-US" altLang="zh-TW" sz="2800" spc="700" dirty="0" smtClean="0">
                <a:cs typeface="+mn-ea"/>
                <a:sym typeface="+mn-lt"/>
              </a:rPr>
              <a:t>21.09.28</a:t>
            </a:r>
            <a:endParaRPr lang="zh-CN" altLang="en-US" sz="2800" spc="700" dirty="0">
              <a:cs typeface="+mn-ea"/>
              <a:sym typeface="+mn-lt"/>
            </a:endParaRPr>
          </a:p>
        </p:txBody>
      </p:sp>
      <p:sp>
        <p:nvSpPr>
          <p:cNvPr id="6" name="文本框 5">
            <a:extLst>
              <a:ext uri="{FF2B5EF4-FFF2-40B4-BE49-F238E27FC236}">
                <a16:creationId xmlns:a16="http://schemas.microsoft.com/office/drawing/2014/main" xmlns="" id="{F8829203-F363-4337-ACAC-0D2C4AE6A337}"/>
              </a:ext>
            </a:extLst>
          </p:cNvPr>
          <p:cNvSpPr txBox="1"/>
          <p:nvPr/>
        </p:nvSpPr>
        <p:spPr>
          <a:xfrm>
            <a:off x="4025900" y="1841500"/>
            <a:ext cx="4343400" cy="707886"/>
          </a:xfrm>
          <a:prstGeom prst="rect">
            <a:avLst/>
          </a:prstGeom>
          <a:noFill/>
        </p:spPr>
        <p:txBody>
          <a:bodyPr wrap="square" rtlCol="0">
            <a:spAutoFit/>
          </a:bodyPr>
          <a:lstStyle/>
          <a:p>
            <a:pPr algn="ctr"/>
            <a:r>
              <a:rPr lang="zh-TW" altLang="en-US" sz="4000" spc="700" dirty="0" smtClean="0">
                <a:solidFill>
                  <a:schemeClr val="bg1">
                    <a:lumMod val="65000"/>
                  </a:schemeClr>
                </a:solidFill>
                <a:effectLst>
                  <a:outerShdw blurRad="165100" algn="ctr" rotWithShape="0">
                    <a:prstClr val="black">
                      <a:alpha val="24000"/>
                    </a:prstClr>
                  </a:outerShdw>
                </a:effectLst>
                <a:cs typeface="+mn-ea"/>
                <a:sym typeface="+mn-lt"/>
              </a:rPr>
              <a:t>工作日報</a:t>
            </a:r>
            <a:endParaRPr lang="zh-CN" altLang="en-US" sz="4000" spc="700" dirty="0">
              <a:solidFill>
                <a:schemeClr val="bg1">
                  <a:lumMod val="65000"/>
                </a:schemeClr>
              </a:solidFill>
              <a:effectLst>
                <a:outerShdw blurRad="165100" algn="ctr" rotWithShape="0">
                  <a:prstClr val="black">
                    <a:alpha val="24000"/>
                  </a:prstClr>
                </a:outerShdw>
              </a:effectLst>
              <a:cs typeface="+mn-ea"/>
              <a:sym typeface="+mn-lt"/>
            </a:endParaRPr>
          </a:p>
        </p:txBody>
      </p:sp>
      <p:sp>
        <p:nvSpPr>
          <p:cNvPr id="8" name="椭圆 7">
            <a:extLst>
              <a:ext uri="{FF2B5EF4-FFF2-40B4-BE49-F238E27FC236}">
                <a16:creationId xmlns:a16="http://schemas.microsoft.com/office/drawing/2014/main" xmlns=""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xmlns=""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xmlns="" id="{C0EF9AE3-F1B9-443C-9F86-CDF322936010}"/>
              </a:ext>
            </a:extLst>
          </p:cNvPr>
          <p:cNvGrpSpPr/>
          <p:nvPr/>
        </p:nvGrpSpPr>
        <p:grpSpPr>
          <a:xfrm>
            <a:off x="5140778" y="3464210"/>
            <a:ext cx="1910443" cy="338554"/>
            <a:chOff x="4054927" y="4937733"/>
            <a:chExt cx="1910443" cy="338554"/>
          </a:xfrm>
        </p:grpSpPr>
        <p:sp>
          <p:nvSpPr>
            <p:cNvPr id="12" name="矩形: 圆角 11">
              <a:extLst>
                <a:ext uri="{FF2B5EF4-FFF2-40B4-BE49-F238E27FC236}">
                  <a16:creationId xmlns:a16="http://schemas.microsoft.com/office/drawing/2014/main" xmlns="" id="{4E9D624C-B884-49D6-955A-058878E5E13C}"/>
                </a:ext>
              </a:extLst>
            </p:cNvPr>
            <p:cNvSpPr/>
            <p:nvPr/>
          </p:nvSpPr>
          <p:spPr>
            <a:xfrm>
              <a:off x="4204607" y="4937733"/>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xmlns="" id="{D7F488F0-218D-4123-B444-742EAD00AD0E}"/>
                </a:ext>
              </a:extLst>
            </p:cNvPr>
            <p:cNvSpPr txBox="1"/>
            <p:nvPr/>
          </p:nvSpPr>
          <p:spPr>
            <a:xfrm>
              <a:off x="4054927" y="4953122"/>
              <a:ext cx="1910443" cy="307777"/>
            </a:xfrm>
            <a:prstGeom prst="rect">
              <a:avLst/>
            </a:prstGeom>
            <a:noFill/>
          </p:spPr>
          <p:txBody>
            <a:bodyPr wrap="square" rtlCol="0">
              <a:spAutoFit/>
            </a:bodyPr>
            <a:lstStyle/>
            <a:p>
              <a:pPr algn="ctr"/>
              <a:r>
                <a:rPr lang="zh-TW" altLang="en-US" sz="1400" dirty="0">
                  <a:cs typeface="+mn-ea"/>
                  <a:sym typeface="+mn-lt"/>
                </a:rPr>
                <a:t>記錄</a:t>
              </a:r>
              <a:r>
                <a:rPr lang="zh-CN" altLang="en-US" sz="1400" dirty="0" smtClean="0">
                  <a:cs typeface="+mn-ea"/>
                  <a:sym typeface="+mn-lt"/>
                </a:rPr>
                <a:t>人：</a:t>
              </a:r>
              <a:r>
                <a:rPr lang="zh-TW" altLang="en-US" sz="1400" dirty="0" smtClean="0">
                  <a:cs typeface="+mn-ea"/>
                  <a:sym typeface="+mn-lt"/>
                </a:rPr>
                <a:t>葉柏漢</a:t>
              </a:r>
              <a:endParaRPr lang="zh-CN" altLang="en-US" sz="1400" dirty="0">
                <a:cs typeface="+mn-ea"/>
                <a:sym typeface="+mn-lt"/>
              </a:endParaRPr>
            </a:p>
          </p:txBody>
        </p:sp>
      </p:grpSp>
      <p:grpSp>
        <p:nvGrpSpPr>
          <p:cNvPr id="16" name="组合 15">
            <a:extLst>
              <a:ext uri="{FF2B5EF4-FFF2-40B4-BE49-F238E27FC236}">
                <a16:creationId xmlns:a16="http://schemas.microsoft.com/office/drawing/2014/main" xmlns="" id="{9653DEAF-0910-48E8-8375-9FC078E9D0D6}"/>
              </a:ext>
            </a:extLst>
          </p:cNvPr>
          <p:cNvGrpSpPr/>
          <p:nvPr/>
        </p:nvGrpSpPr>
        <p:grpSpPr>
          <a:xfrm>
            <a:off x="4993733" y="4356392"/>
            <a:ext cx="2204531" cy="338554"/>
            <a:chOff x="6944288" y="4806069"/>
            <a:chExt cx="1694614" cy="338554"/>
          </a:xfrm>
        </p:grpSpPr>
        <p:sp>
          <p:nvSpPr>
            <p:cNvPr id="15" name="矩形: 圆角 14">
              <a:extLst>
                <a:ext uri="{FF2B5EF4-FFF2-40B4-BE49-F238E27FC236}">
                  <a16:creationId xmlns:a16="http://schemas.microsoft.com/office/drawing/2014/main" xmlns="" id="{CC29E14A-0550-4BFF-99D2-A94938E4EB84}"/>
                </a:ext>
              </a:extLst>
            </p:cNvPr>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xmlns="" id="{333307C3-A861-42E7-A2DA-6BAC1BCA9E3C}"/>
                </a:ext>
              </a:extLst>
            </p:cNvPr>
            <p:cNvSpPr txBox="1"/>
            <p:nvPr/>
          </p:nvSpPr>
          <p:spPr>
            <a:xfrm>
              <a:off x="6944288" y="4821457"/>
              <a:ext cx="1694614" cy="307777"/>
            </a:xfrm>
            <a:prstGeom prst="rect">
              <a:avLst/>
            </a:prstGeom>
            <a:noFill/>
          </p:spPr>
          <p:txBody>
            <a:bodyPr wrap="square" rtlCol="0">
              <a:spAutoFit/>
            </a:bodyPr>
            <a:lstStyle/>
            <a:p>
              <a:pPr algn="ctr"/>
              <a:r>
                <a:rPr lang="zh-TW" altLang="en-US" sz="1400" dirty="0" smtClean="0">
                  <a:cs typeface="+mn-ea"/>
                  <a:sym typeface="+mn-lt"/>
                </a:rPr>
                <a:t>記錄日期</a:t>
              </a:r>
              <a:r>
                <a:rPr lang="zh-CN" altLang="en-US" sz="1400" dirty="0" smtClean="0">
                  <a:cs typeface="+mn-ea"/>
                  <a:sym typeface="+mn-lt"/>
                </a:rPr>
                <a:t>：</a:t>
              </a:r>
              <a:r>
                <a:rPr lang="en-US" altLang="zh-TW" sz="1400" dirty="0" smtClean="0">
                  <a:cs typeface="+mn-ea"/>
                  <a:sym typeface="+mn-lt"/>
                </a:rPr>
                <a:t>2021.09.28</a:t>
              </a:r>
              <a:endParaRPr lang="zh-CN" altLang="en-US" sz="1400" dirty="0">
                <a:cs typeface="+mn-ea"/>
                <a:sym typeface="+mn-lt"/>
              </a:endParaRPr>
            </a:p>
          </p:txBody>
        </p:sp>
      </p:grpSp>
      <p:grpSp>
        <p:nvGrpSpPr>
          <p:cNvPr id="17" name="组合 15">
            <a:extLst>
              <a:ext uri="{FF2B5EF4-FFF2-40B4-BE49-F238E27FC236}">
                <a16:creationId xmlns:a16="http://schemas.microsoft.com/office/drawing/2014/main" xmlns="" id="{9653DEAF-0910-48E8-8375-9FC078E9D0D6}"/>
              </a:ext>
            </a:extLst>
          </p:cNvPr>
          <p:cNvGrpSpPr/>
          <p:nvPr/>
        </p:nvGrpSpPr>
        <p:grpSpPr>
          <a:xfrm>
            <a:off x="4566186" y="5263963"/>
            <a:ext cx="3120608" cy="802506"/>
            <a:chOff x="6944288" y="4806069"/>
            <a:chExt cx="1694614" cy="338554"/>
          </a:xfrm>
        </p:grpSpPr>
        <p:sp>
          <p:nvSpPr>
            <p:cNvPr id="19" name="矩形: 圆角 14">
              <a:extLst>
                <a:ext uri="{FF2B5EF4-FFF2-40B4-BE49-F238E27FC236}">
                  <a16:creationId xmlns:a16="http://schemas.microsoft.com/office/drawing/2014/main" xmlns="" id="{CC29E14A-0550-4BFF-99D2-A94938E4EB84}"/>
                </a:ext>
              </a:extLst>
            </p:cNvPr>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0">
              <a:extLst>
                <a:ext uri="{FF2B5EF4-FFF2-40B4-BE49-F238E27FC236}">
                  <a16:creationId xmlns:a16="http://schemas.microsoft.com/office/drawing/2014/main" xmlns="" id="{333307C3-A861-42E7-A2DA-6BAC1BCA9E3C}"/>
                </a:ext>
              </a:extLst>
            </p:cNvPr>
            <p:cNvSpPr txBox="1"/>
            <p:nvPr/>
          </p:nvSpPr>
          <p:spPr>
            <a:xfrm>
              <a:off x="6944288" y="4821457"/>
              <a:ext cx="1694614" cy="311621"/>
            </a:xfrm>
            <a:prstGeom prst="rect">
              <a:avLst/>
            </a:prstGeom>
            <a:noFill/>
          </p:spPr>
          <p:txBody>
            <a:bodyPr wrap="square" rtlCol="0">
              <a:spAutoFit/>
            </a:bodyPr>
            <a:lstStyle/>
            <a:p>
              <a:pPr algn="ctr"/>
              <a:r>
                <a:rPr lang="zh-TW" altLang="en-US" sz="1400" dirty="0" smtClean="0">
                  <a:cs typeface="+mn-ea"/>
                  <a:sym typeface="+mn-lt"/>
                </a:rPr>
                <a:t>工作時間</a:t>
              </a:r>
              <a:r>
                <a:rPr lang="zh-CN" altLang="en-US" sz="1400" dirty="0" smtClean="0">
                  <a:cs typeface="+mn-ea"/>
                  <a:sym typeface="+mn-lt"/>
                </a:rPr>
                <a:t>：</a:t>
              </a:r>
              <a:endParaRPr lang="en-US" altLang="zh-CN" sz="1400" dirty="0" smtClean="0">
                <a:cs typeface="+mn-ea"/>
                <a:sym typeface="+mn-lt"/>
              </a:endParaRPr>
            </a:p>
            <a:p>
              <a:pPr algn="ctr"/>
              <a:r>
                <a:rPr lang="en-US" altLang="zh-TW" sz="1400" dirty="0" smtClean="0">
                  <a:cs typeface="+mn-ea"/>
                  <a:sym typeface="+mn-lt"/>
                </a:rPr>
                <a:t>18:00~19:00</a:t>
              </a:r>
              <a:endParaRPr lang="en-US" altLang="zh-CN" sz="1400" dirty="0" smtClean="0">
                <a:cs typeface="+mn-ea"/>
                <a:sym typeface="+mn-lt"/>
              </a:endParaRPr>
            </a:p>
            <a:p>
              <a:pPr algn="ctr"/>
              <a:r>
                <a:rPr lang="en-US" altLang="zh-TW" sz="1400" dirty="0" smtClean="0">
                  <a:cs typeface="+mn-ea"/>
                  <a:sym typeface="+mn-lt"/>
                </a:rPr>
                <a:t>08:30~17:30</a:t>
              </a:r>
              <a:endParaRPr lang="zh-CN" altLang="en-US" sz="1400" dirty="0">
                <a:cs typeface="+mn-ea"/>
                <a:sym typeface="+mn-lt"/>
              </a:endParaRPr>
            </a:p>
          </p:txBody>
        </p:sp>
      </p:grpSp>
    </p:spTree>
    <p:custDataLst>
      <p:tags r:id="rId1"/>
    </p:custDataLst>
    <p:extLst>
      <p:ext uri="{BB962C8B-B14F-4D97-AF65-F5344CB8AC3E}">
        <p14:creationId xmlns:p14="http://schemas.microsoft.com/office/powerpoint/2010/main" val="3721018057"/>
      </p:ext>
    </p:extLst>
  </p:cSld>
  <p:clrMapOvr>
    <a:masterClrMapping/>
  </p:clrMapOvr>
  <mc:AlternateContent xmlns:mc="http://schemas.openxmlformats.org/markup-compatibility/2006" xmlns:p14="http://schemas.microsoft.com/office/powerpoint/2010/main">
    <mc:Choice Requires="p14">
      <p:transition spd="slow" p14:dur="1500" advTm="4078">
        <p:random/>
      </p:transition>
    </mc:Choice>
    <mc:Fallback xmlns="" xmlns:a16="http://schemas.microsoft.com/office/drawing/2014/main">
      <p:transition spd="slow" advTm="407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E180D4A7-C9FB-4DFB-919C-405C955672EB}">
      <p14:showEvtLst xmlns:p14="http://schemas.microsoft.com/office/powerpoint/2010/main">
        <p14:playEvt time="630"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5016DF47-4C78-4917-983C-FFC43C3A22DB}"/>
              </a:ext>
            </a:extLst>
          </p:cNvPr>
          <p:cNvGrpSpPr/>
          <p:nvPr/>
        </p:nvGrpSpPr>
        <p:grpSpPr>
          <a:xfrm>
            <a:off x="397415" y="280172"/>
            <a:ext cx="3378200" cy="784830"/>
            <a:chOff x="736600" y="2095500"/>
            <a:chExt cx="3378200" cy="784830"/>
          </a:xfrm>
        </p:grpSpPr>
        <p:sp>
          <p:nvSpPr>
            <p:cNvPr id="4" name="文本框 3">
              <a:extLst>
                <a:ext uri="{FF2B5EF4-FFF2-40B4-BE49-F238E27FC236}">
                  <a16:creationId xmlns:a16="http://schemas.microsoft.com/office/drawing/2014/main" xmlns="" id="{09FE6907-8676-429A-9B5A-DC3FAFE110A8}"/>
                </a:ext>
              </a:extLst>
            </p:cNvPr>
            <p:cNvSpPr txBox="1"/>
            <p:nvPr/>
          </p:nvSpPr>
          <p:spPr>
            <a:xfrm>
              <a:off x="736600" y="2095500"/>
              <a:ext cx="3378200" cy="523220"/>
            </a:xfrm>
            <a:prstGeom prst="rect">
              <a:avLst/>
            </a:prstGeom>
            <a:noFill/>
          </p:spPr>
          <p:txBody>
            <a:bodyPr wrap="square" rtlCol="0">
              <a:spAutoFit/>
            </a:bodyPr>
            <a:lstStyle/>
            <a:p>
              <a:r>
                <a:rPr lang="zh-TW" altLang="en-US" sz="2800" dirty="0" smtClean="0">
                  <a:cs typeface="+mn-ea"/>
                  <a:sym typeface="+mn-lt"/>
                </a:rPr>
                <a:t>本日工作事項</a:t>
              </a:r>
              <a:endParaRPr lang="zh-CN" altLang="en-US" sz="2800" dirty="0">
                <a:cs typeface="+mn-ea"/>
                <a:sym typeface="+mn-lt"/>
              </a:endParaRPr>
            </a:p>
          </p:txBody>
        </p:sp>
        <p:sp>
          <p:nvSpPr>
            <p:cNvPr id="6" name="文本框 5">
              <a:extLst>
                <a:ext uri="{FF2B5EF4-FFF2-40B4-BE49-F238E27FC236}">
                  <a16:creationId xmlns:a16="http://schemas.microsoft.com/office/drawing/2014/main" xmlns="" id="{6123FD62-F930-464F-86A1-4D1030B58358}"/>
                </a:ext>
              </a:extLst>
            </p:cNvPr>
            <p:cNvSpPr txBox="1"/>
            <p:nvPr/>
          </p:nvSpPr>
          <p:spPr>
            <a:xfrm>
              <a:off x="736600" y="2618720"/>
              <a:ext cx="3263900" cy="261610"/>
            </a:xfrm>
            <a:prstGeom prst="rect">
              <a:avLst/>
            </a:prstGeom>
            <a:noFill/>
          </p:spPr>
          <p:txBody>
            <a:bodyPr wrap="square">
              <a:spAutoFit/>
            </a:bodyPr>
            <a:lstStyle/>
            <a:p>
              <a:r>
                <a:rPr lang="en-US" altLang="zh-TW" sz="1100" smtClean="0">
                  <a:cs typeface="+mn-ea"/>
                  <a:sym typeface="+mn-lt"/>
                </a:rPr>
                <a:t>Day</a:t>
              </a:r>
              <a:r>
                <a:rPr lang="en-US" altLang="zh-CN" sz="1100" smtClean="0">
                  <a:cs typeface="+mn-ea"/>
                  <a:sym typeface="+mn-lt"/>
                </a:rPr>
                <a:t> </a:t>
              </a:r>
              <a:r>
                <a:rPr lang="en-US" altLang="zh-CN" sz="1100" dirty="0" smtClean="0">
                  <a:cs typeface="+mn-ea"/>
                  <a:sym typeface="+mn-lt"/>
                </a:rPr>
                <a:t>work</a:t>
              </a:r>
              <a:endParaRPr lang="zh-CN" altLang="en-US" sz="1100" dirty="0">
                <a:cs typeface="+mn-ea"/>
                <a:sym typeface="+mn-lt"/>
              </a:endParaRPr>
            </a:p>
          </p:txBody>
        </p:sp>
      </p:grpSp>
      <p:sp>
        <p:nvSpPr>
          <p:cNvPr id="8" name="文本框 7">
            <a:extLst>
              <a:ext uri="{FF2B5EF4-FFF2-40B4-BE49-F238E27FC236}">
                <a16:creationId xmlns:a16="http://schemas.microsoft.com/office/drawing/2014/main" xmlns="" id="{61D68AC2-6217-4618-9FF2-2840E7AAD8C2}"/>
              </a:ext>
            </a:extLst>
          </p:cNvPr>
          <p:cNvSpPr txBox="1"/>
          <p:nvPr/>
        </p:nvSpPr>
        <p:spPr>
          <a:xfrm>
            <a:off x="213983" y="2681640"/>
            <a:ext cx="6480116" cy="1015663"/>
          </a:xfrm>
          <a:prstGeom prst="rect">
            <a:avLst/>
          </a:prstGeom>
          <a:noFill/>
        </p:spPr>
        <p:txBody>
          <a:bodyPr wrap="square" rtlCol="0">
            <a:spAutoFit/>
          </a:bodyPr>
          <a:lstStyle/>
          <a:p>
            <a:pPr marL="342900" indent="-342900">
              <a:buFont typeface="Wingdings" panose="05000000000000000000" pitchFamily="2" charset="2"/>
              <a:buChar char="l"/>
            </a:pPr>
            <a:r>
              <a:rPr lang="zh-TW" altLang="en-US" sz="2000" spc="400" dirty="0" smtClean="0">
                <a:cs typeface="+mn-ea"/>
                <a:sym typeface="+mn-lt"/>
              </a:rPr>
              <a:t>新增資料庫</a:t>
            </a:r>
            <a:r>
              <a:rPr lang="en-US" altLang="zh-TW" sz="2000" spc="400" dirty="0" smtClean="0">
                <a:cs typeface="+mn-ea"/>
                <a:sym typeface="+mn-lt"/>
              </a:rPr>
              <a:t>(</a:t>
            </a:r>
            <a:r>
              <a:rPr lang="zh-TW" altLang="en-US" sz="2000" spc="400" dirty="0" smtClean="0">
                <a:cs typeface="+mn-ea"/>
                <a:sym typeface="+mn-lt"/>
              </a:rPr>
              <a:t>加班</a:t>
            </a:r>
            <a:r>
              <a:rPr lang="en-US" altLang="zh-TW" sz="2000" spc="400" dirty="0" smtClean="0">
                <a:cs typeface="+mn-ea"/>
                <a:sym typeface="+mn-lt"/>
              </a:rPr>
              <a:t>)</a:t>
            </a:r>
          </a:p>
          <a:p>
            <a:pPr marL="342900" indent="-342900">
              <a:buFont typeface="Wingdings" panose="05000000000000000000" pitchFamily="2" charset="2"/>
              <a:buChar char="l"/>
            </a:pPr>
            <a:endParaRPr lang="en-US" altLang="zh-TW" sz="2000" spc="400" dirty="0">
              <a:cs typeface="+mn-ea"/>
              <a:sym typeface="+mn-lt"/>
            </a:endParaRPr>
          </a:p>
          <a:p>
            <a:pPr marL="342900" indent="-342900">
              <a:buFont typeface="Wingdings" panose="05000000000000000000" pitchFamily="2" charset="2"/>
              <a:buChar char="l"/>
            </a:pPr>
            <a:r>
              <a:rPr lang="zh-TW" altLang="en-US" sz="2000" spc="400" dirty="0">
                <a:cs typeface="+mn-ea"/>
                <a:sym typeface="+mn-lt"/>
              </a:rPr>
              <a:t>新增儲存功能</a:t>
            </a:r>
            <a:endParaRPr lang="en-US" altLang="zh-TW" sz="2000" spc="400" dirty="0" smtClean="0">
              <a:cs typeface="+mn-ea"/>
              <a:sym typeface="+mn-lt"/>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466" y="2044468"/>
            <a:ext cx="4966534" cy="3303917"/>
          </a:xfrm>
          <a:prstGeom prst="rect">
            <a:avLst/>
          </a:prstGeom>
        </p:spPr>
      </p:pic>
    </p:spTree>
    <p:custDataLst>
      <p:tags r:id="rId1"/>
    </p:custDataLst>
    <p:extLst>
      <p:ext uri="{BB962C8B-B14F-4D97-AF65-F5344CB8AC3E}">
        <p14:creationId xmlns:p14="http://schemas.microsoft.com/office/powerpoint/2010/main" val="2129964095"/>
      </p:ext>
    </p:extLst>
  </p:cSld>
  <p:clrMapOvr>
    <a:masterClrMapping/>
  </p:clrMapOvr>
  <mc:AlternateContent xmlns:mc="http://schemas.openxmlformats.org/markup-compatibility/2006" xmlns:p14="http://schemas.microsoft.com/office/powerpoint/2010/main">
    <mc:Choice Requires="p14">
      <p:transition spd="slow" p14:dur="1500" advTm="4024">
        <p:random/>
      </p:transition>
    </mc:Choice>
    <mc:Fallback xmlns="" xmlns:a16="http://schemas.microsoft.com/office/drawing/2014/main" xmlns:a14="http://schemas.microsoft.com/office/drawing/2010/main">
      <p:transition spd="slow" advTm="402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130B33B-FCB5-4AFA-8175-BA08126D80E1}"/>
              </a:ext>
            </a:extLst>
          </p:cNvPr>
          <p:cNvSpPr/>
          <p:nvPr/>
        </p:nvSpPr>
        <p:spPr>
          <a:xfrm>
            <a:off x="5029196" y="265030"/>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xmlns="" id="{CF3B8F59-C87E-48F7-911B-3FCC3B1922F9}"/>
              </a:ext>
            </a:extLst>
          </p:cNvPr>
          <p:cNvGrpSpPr/>
          <p:nvPr/>
        </p:nvGrpSpPr>
        <p:grpSpPr>
          <a:xfrm>
            <a:off x="3174997" y="559000"/>
            <a:ext cx="5841999" cy="976561"/>
            <a:chOff x="736600" y="1991896"/>
            <a:chExt cx="3515773" cy="1083521"/>
          </a:xfrm>
        </p:grpSpPr>
        <p:sp>
          <p:nvSpPr>
            <p:cNvPr id="4" name="文本框 3">
              <a:extLst>
                <a:ext uri="{FF2B5EF4-FFF2-40B4-BE49-F238E27FC236}">
                  <a16:creationId xmlns:a16="http://schemas.microsoft.com/office/drawing/2014/main" xmlns="" id="{F069F7C5-7C6B-4416-BA43-7E9FF2B95F70}"/>
                </a:ext>
              </a:extLst>
            </p:cNvPr>
            <p:cNvSpPr txBox="1"/>
            <p:nvPr/>
          </p:nvSpPr>
          <p:spPr>
            <a:xfrm>
              <a:off x="736600" y="1991896"/>
              <a:ext cx="3515773" cy="785419"/>
            </a:xfrm>
            <a:prstGeom prst="rect">
              <a:avLst/>
            </a:prstGeom>
            <a:noFill/>
          </p:spPr>
          <p:txBody>
            <a:bodyPr wrap="square" rtlCol="0">
              <a:spAutoFit/>
            </a:bodyPr>
            <a:lstStyle/>
            <a:p>
              <a:pPr algn="ctr"/>
              <a:r>
                <a:rPr lang="zh-TW" altLang="en-US" sz="4000" dirty="0" smtClean="0">
                  <a:cs typeface="+mn-ea"/>
                  <a:sym typeface="+mn-lt"/>
                </a:rPr>
                <a:t>新增資料庫</a:t>
              </a:r>
              <a:endParaRPr lang="zh-CN" altLang="en-US" sz="4000" dirty="0">
                <a:cs typeface="+mn-ea"/>
                <a:sym typeface="+mn-lt"/>
              </a:endParaRPr>
            </a:p>
          </p:txBody>
        </p:sp>
        <p:sp>
          <p:nvSpPr>
            <p:cNvPr id="5" name="文本框 4">
              <a:extLst>
                <a:ext uri="{FF2B5EF4-FFF2-40B4-BE49-F238E27FC236}">
                  <a16:creationId xmlns:a16="http://schemas.microsoft.com/office/drawing/2014/main" xmlns="" id="{E7404F6D-3A40-4203-8F0A-6169C74FB4CA}"/>
                </a:ext>
              </a:extLst>
            </p:cNvPr>
            <p:cNvSpPr txBox="1"/>
            <p:nvPr/>
          </p:nvSpPr>
          <p:spPr>
            <a:xfrm>
              <a:off x="793749" y="2699782"/>
              <a:ext cx="3458623" cy="375635"/>
            </a:xfrm>
            <a:prstGeom prst="rect">
              <a:avLst/>
            </a:prstGeom>
            <a:noFill/>
          </p:spPr>
          <p:txBody>
            <a:bodyPr wrap="square">
              <a:spAutoFit/>
            </a:bodyPr>
            <a:lstStyle/>
            <a:p>
              <a:pPr algn="ctr"/>
              <a:r>
                <a:rPr lang="en-US" altLang="zh-TW" sz="1600" dirty="0">
                  <a:cs typeface="+mn-ea"/>
                  <a:sym typeface="+mn-lt"/>
                </a:rPr>
                <a:t>Project </a:t>
              </a:r>
              <a:r>
                <a:rPr lang="en-US" altLang="zh-TW" sz="1600" dirty="0" smtClean="0">
                  <a:cs typeface="+mn-ea"/>
                  <a:sym typeface="+mn-lt"/>
                </a:rPr>
                <a:t>planning</a:t>
              </a:r>
              <a:endParaRPr lang="zh-CN" altLang="en-US" sz="1600" dirty="0">
                <a:cs typeface="+mn-ea"/>
                <a:sym typeface="+mn-lt"/>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63" y="1686593"/>
            <a:ext cx="10410825"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3289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130B33B-FCB5-4AFA-8175-BA08126D80E1}"/>
              </a:ext>
            </a:extLst>
          </p:cNvPr>
          <p:cNvSpPr/>
          <p:nvPr/>
        </p:nvSpPr>
        <p:spPr>
          <a:xfrm>
            <a:off x="5029196" y="265030"/>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xmlns="" id="{CF3B8F59-C87E-48F7-911B-3FCC3B1922F9}"/>
              </a:ext>
            </a:extLst>
          </p:cNvPr>
          <p:cNvGrpSpPr/>
          <p:nvPr/>
        </p:nvGrpSpPr>
        <p:grpSpPr>
          <a:xfrm>
            <a:off x="3174997" y="559000"/>
            <a:ext cx="5841999" cy="976561"/>
            <a:chOff x="736600" y="1991896"/>
            <a:chExt cx="3515773" cy="1083521"/>
          </a:xfrm>
        </p:grpSpPr>
        <p:sp>
          <p:nvSpPr>
            <p:cNvPr id="4" name="文本框 3">
              <a:extLst>
                <a:ext uri="{FF2B5EF4-FFF2-40B4-BE49-F238E27FC236}">
                  <a16:creationId xmlns:a16="http://schemas.microsoft.com/office/drawing/2014/main" xmlns="" id="{F069F7C5-7C6B-4416-BA43-7E9FF2B95F70}"/>
                </a:ext>
              </a:extLst>
            </p:cNvPr>
            <p:cNvSpPr txBox="1"/>
            <p:nvPr/>
          </p:nvSpPr>
          <p:spPr>
            <a:xfrm>
              <a:off x="736600" y="1991896"/>
              <a:ext cx="3515773" cy="785419"/>
            </a:xfrm>
            <a:prstGeom prst="rect">
              <a:avLst/>
            </a:prstGeom>
            <a:noFill/>
          </p:spPr>
          <p:txBody>
            <a:bodyPr wrap="square" rtlCol="0">
              <a:spAutoFit/>
            </a:bodyPr>
            <a:lstStyle/>
            <a:p>
              <a:r>
                <a:rPr lang="en-US" altLang="zh-TW" sz="4000" spc="400" dirty="0" smtClean="0">
                  <a:cs typeface="+mn-ea"/>
                  <a:sym typeface="+mn-lt"/>
                </a:rPr>
                <a:t>	</a:t>
              </a:r>
              <a:r>
                <a:rPr lang="zh-TW" altLang="en-US" sz="4000" spc="400" dirty="0" smtClean="0">
                  <a:cs typeface="+mn-ea"/>
                  <a:sym typeface="+mn-lt"/>
                </a:rPr>
                <a:t>  新增</a:t>
              </a:r>
              <a:r>
                <a:rPr lang="zh-TW" altLang="en-US" sz="4000" spc="400" dirty="0">
                  <a:cs typeface="+mn-ea"/>
                  <a:sym typeface="+mn-lt"/>
                </a:rPr>
                <a:t>儲存功能</a:t>
              </a:r>
              <a:endParaRPr lang="en-US" altLang="zh-TW" sz="4000" spc="400" dirty="0">
                <a:cs typeface="+mn-ea"/>
                <a:sym typeface="+mn-lt"/>
              </a:endParaRPr>
            </a:p>
          </p:txBody>
        </p:sp>
        <p:sp>
          <p:nvSpPr>
            <p:cNvPr id="5" name="文本框 4">
              <a:extLst>
                <a:ext uri="{FF2B5EF4-FFF2-40B4-BE49-F238E27FC236}">
                  <a16:creationId xmlns:a16="http://schemas.microsoft.com/office/drawing/2014/main" xmlns="" id="{E7404F6D-3A40-4203-8F0A-6169C74FB4CA}"/>
                </a:ext>
              </a:extLst>
            </p:cNvPr>
            <p:cNvSpPr txBox="1"/>
            <p:nvPr/>
          </p:nvSpPr>
          <p:spPr>
            <a:xfrm>
              <a:off x="793749" y="2699782"/>
              <a:ext cx="3458623" cy="375635"/>
            </a:xfrm>
            <a:prstGeom prst="rect">
              <a:avLst/>
            </a:prstGeom>
            <a:noFill/>
          </p:spPr>
          <p:txBody>
            <a:bodyPr wrap="square">
              <a:spAutoFit/>
            </a:bodyPr>
            <a:lstStyle/>
            <a:p>
              <a:pPr algn="ctr"/>
              <a:r>
                <a:rPr lang="en-US" altLang="zh-TW" sz="1600" dirty="0">
                  <a:cs typeface="+mn-ea"/>
                  <a:sym typeface="+mn-lt"/>
                </a:rPr>
                <a:t>Project </a:t>
              </a:r>
              <a:r>
                <a:rPr lang="en-US" altLang="zh-TW" sz="1600" dirty="0" smtClean="0">
                  <a:cs typeface="+mn-ea"/>
                  <a:sym typeface="+mn-lt"/>
                </a:rPr>
                <a:t>planning</a:t>
              </a:r>
              <a:endParaRPr lang="zh-CN" altLang="en-US" sz="1600" dirty="0">
                <a:cs typeface="+mn-ea"/>
                <a:sym typeface="+mn-lt"/>
              </a:endParaRPr>
            </a:p>
          </p:txBody>
        </p:sp>
      </p:gr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57" y="1947191"/>
            <a:ext cx="11002278" cy="4060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向右箭號 6"/>
          <p:cNvSpPr/>
          <p:nvPr/>
        </p:nvSpPr>
        <p:spPr>
          <a:xfrm rot="6538837">
            <a:off x="1495514" y="2820112"/>
            <a:ext cx="555477" cy="470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33285" y="1366284"/>
            <a:ext cx="5623133" cy="1349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333286" y="1444239"/>
            <a:ext cx="5623132" cy="1384995"/>
          </a:xfrm>
          <a:prstGeom prst="rect">
            <a:avLst/>
          </a:prstGeom>
          <a:noFill/>
        </p:spPr>
        <p:txBody>
          <a:bodyPr wrap="square" rtlCol="0">
            <a:spAutoFit/>
          </a:bodyPr>
          <a:lstStyle/>
          <a:p>
            <a:r>
              <a:rPr lang="zh-TW" altLang="en-US" sz="1400" dirty="0" smtClean="0"/>
              <a:t>當進入到此頁面時，下拉選單會先選定到</a:t>
            </a:r>
            <a:r>
              <a:rPr lang="en-US" altLang="zh-TW" sz="1400" dirty="0" smtClean="0"/>
              <a:t>”</a:t>
            </a:r>
            <a:r>
              <a:rPr lang="zh-TW" altLang="en-US" sz="1400" dirty="0" smtClean="0"/>
              <a:t>本張表單 </a:t>
            </a:r>
            <a:r>
              <a:rPr lang="en-US" altLang="zh-TW" sz="1400" dirty="0" smtClean="0"/>
              <a:t>”</a:t>
            </a:r>
            <a:r>
              <a:rPr lang="zh-TW" altLang="en-US" sz="1400" dirty="0" smtClean="0"/>
              <a:t>，輸入表單名稱並按下儲存就能將此張表單儲存置資料庫並出現在下拉選單裡。</a:t>
            </a:r>
            <a:endParaRPr lang="en-US" altLang="zh-TW" sz="1400" dirty="0" smtClean="0"/>
          </a:p>
          <a:p>
            <a:endParaRPr lang="en-US" altLang="zh-TW" sz="1400" dirty="0"/>
          </a:p>
          <a:p>
            <a:r>
              <a:rPr lang="zh-TW" altLang="en-US" sz="1400" dirty="0" smtClean="0"/>
              <a:t>下拉選單裡的選項為自己所儲存過的表單</a:t>
            </a:r>
            <a:r>
              <a:rPr lang="en-US" altLang="zh-TW" sz="1400" dirty="0" smtClean="0"/>
              <a:t>(</a:t>
            </a:r>
            <a:r>
              <a:rPr lang="zh-TW" altLang="en-US" sz="1400" dirty="0"/>
              <a:t>未</a:t>
            </a:r>
            <a:r>
              <a:rPr lang="zh-TW" altLang="en-US" sz="1400" dirty="0" smtClean="0"/>
              <a:t>完成</a:t>
            </a:r>
            <a:r>
              <a:rPr lang="en-US" altLang="zh-TW" sz="1400" dirty="0" smtClean="0"/>
              <a:t>)</a:t>
            </a:r>
          </a:p>
          <a:p>
            <a:r>
              <a:rPr lang="zh-TW" altLang="en-US" sz="1400" dirty="0"/>
              <a:t>儲存按鈕僅出現</a:t>
            </a:r>
            <a:r>
              <a:rPr lang="zh-TW" altLang="en-US" sz="1400" dirty="0" smtClean="0"/>
              <a:t>在選項為</a:t>
            </a:r>
            <a:r>
              <a:rPr lang="en-US" altLang="zh-TW" sz="1400" dirty="0"/>
              <a:t>”</a:t>
            </a:r>
            <a:r>
              <a:rPr lang="zh-TW" altLang="en-US" sz="1400" dirty="0"/>
              <a:t>本張表單 </a:t>
            </a:r>
            <a:r>
              <a:rPr lang="en-US" altLang="zh-TW" sz="1400" dirty="0" smtClean="0"/>
              <a:t>”</a:t>
            </a:r>
            <a:r>
              <a:rPr lang="zh-TW" altLang="en-US" sz="1400" dirty="0" smtClean="0"/>
              <a:t>時</a:t>
            </a:r>
            <a:endParaRPr lang="en-US" altLang="zh-TW" sz="1400" dirty="0" smtClean="0"/>
          </a:p>
          <a:p>
            <a:endParaRPr lang="zh-TW" altLang="en-US" sz="1400" dirty="0"/>
          </a:p>
        </p:txBody>
      </p:sp>
    </p:spTree>
    <p:extLst>
      <p:ext uri="{BB962C8B-B14F-4D97-AF65-F5344CB8AC3E}">
        <p14:creationId xmlns:p14="http://schemas.microsoft.com/office/powerpoint/2010/main" val="3069512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xmlns=""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圆角 3">
            <a:extLst>
              <a:ext uri="{FF2B5EF4-FFF2-40B4-BE49-F238E27FC236}">
                <a16:creationId xmlns:a16="http://schemas.microsoft.com/office/drawing/2014/main" xmlns="" id="{CFAF4C25-9AB4-4329-B21C-0F7CB88F0784}"/>
              </a:ext>
            </a:extLst>
          </p:cNvPr>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文本框 6">
            <a:extLst>
              <a:ext uri="{FF2B5EF4-FFF2-40B4-BE49-F238E27FC236}">
                <a16:creationId xmlns:a16="http://schemas.microsoft.com/office/drawing/2014/main" xmlns="" id="{D2947702-0219-4F74-958A-0A5A704ECCC4}"/>
              </a:ext>
            </a:extLst>
          </p:cNvPr>
          <p:cNvSpPr txBox="1"/>
          <p:nvPr/>
        </p:nvSpPr>
        <p:spPr>
          <a:xfrm>
            <a:off x="2730500" y="2967335"/>
            <a:ext cx="67818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5400" spc="1000" dirty="0" smtClean="0">
                <a:solidFill>
                  <a:prstClr val="black">
                    <a:lumMod val="85000"/>
                    <a:lumOff val="15000"/>
                  </a:prstClr>
                </a:solidFill>
                <a:cs typeface="+mn-ea"/>
                <a:sym typeface="+mn-lt"/>
              </a:rPr>
              <a:t>謝謝觀看</a:t>
            </a:r>
            <a:endParaRPr kumimoji="0" lang="zh-CN" altLang="en-US" sz="5400" b="0" i="0" u="none" strike="noStrike" kern="1200" cap="none" spc="1000" normalizeH="0" baseline="0" noProof="0" dirty="0">
              <a:ln>
                <a:noFill/>
              </a:ln>
              <a:solidFill>
                <a:prstClr val="black">
                  <a:lumMod val="85000"/>
                  <a:lumOff val="15000"/>
                </a:prstClr>
              </a:solidFill>
              <a:effectLst/>
              <a:uLnTx/>
              <a:uFillTx/>
              <a:cs typeface="+mn-ea"/>
              <a:sym typeface="+mn-lt"/>
            </a:endParaRPr>
          </a:p>
        </p:txBody>
      </p:sp>
      <p:sp>
        <p:nvSpPr>
          <p:cNvPr id="8" name="椭圆 7">
            <a:extLst>
              <a:ext uri="{FF2B5EF4-FFF2-40B4-BE49-F238E27FC236}">
                <a16:creationId xmlns:a16="http://schemas.microsoft.com/office/drawing/2014/main" xmlns=""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椭圆 8">
            <a:extLst>
              <a:ext uri="{FF2B5EF4-FFF2-40B4-BE49-F238E27FC236}">
                <a16:creationId xmlns:a16="http://schemas.microsoft.com/office/drawing/2014/main" xmlns=""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ustDataLst>
      <p:tags r:id="rId1"/>
    </p:custDataLst>
    <p:extLst>
      <p:ext uri="{BB962C8B-B14F-4D97-AF65-F5344CB8AC3E}">
        <p14:creationId xmlns:p14="http://schemas.microsoft.com/office/powerpoint/2010/main" val="2184022013"/>
      </p:ext>
    </p:extLst>
  </p:cSld>
  <p:clrMapOvr>
    <a:masterClrMapping/>
  </p:clrMapOvr>
  <mc:AlternateContent xmlns:mc="http://schemas.openxmlformats.org/markup-compatibility/2006" xmlns:p14="http://schemas.microsoft.com/office/powerpoint/2010/main">
    <mc:Choice Requires="p14">
      <p:transition spd="slow" p14:dur="1500" advTm="3880">
        <p:random/>
      </p:transition>
    </mc:Choice>
    <mc:Fallback xmlns="" xmlns:a16="http://schemas.microsoft.com/office/drawing/2014/main">
      <p:transition spd="slow" advTm="388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0.6|0.5|0.9"/>
</p:tagLst>
</file>

<file path=ppt/tags/tag2.xml><?xml version="1.0" encoding="utf-8"?>
<p:tagLst xmlns:a="http://schemas.openxmlformats.org/drawingml/2006/main" xmlns:r="http://schemas.openxmlformats.org/officeDocument/2006/relationships" xmlns:p="http://schemas.openxmlformats.org/presentationml/2006/main">
  <p:tag name="TIMING" val="|0.5|0.5|0.6|0.5|0.4"/>
</p:tagLst>
</file>

<file path=ppt/tags/tag3.xml><?xml version="1.0" encoding="utf-8"?>
<p:tagLst xmlns:a="http://schemas.openxmlformats.org/drawingml/2006/main" xmlns:r="http://schemas.openxmlformats.org/officeDocument/2006/relationships" xmlns:p="http://schemas.openxmlformats.org/presentationml/2006/main">
  <p:tag name="TIMING" val="|0.4|0.5|1.1|0.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jj2gxo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5279</TotalTime>
  <Words>115</Words>
  <Application>Microsoft Office PowerPoint</Application>
  <PresentationFormat>自訂</PresentationFormat>
  <Paragraphs>21</Paragraphs>
  <Slides>5</Slides>
  <Notes>0</Notes>
  <HiddenSlides>0</HiddenSlides>
  <MMClips>0</MMClips>
  <ScaleCrop>false</ScaleCrop>
  <HeadingPairs>
    <vt:vector size="4" baseType="variant">
      <vt:variant>
        <vt:lpstr>佈景主題</vt:lpstr>
      </vt:variant>
      <vt:variant>
        <vt:i4>2</vt:i4>
      </vt:variant>
      <vt:variant>
        <vt:lpstr>投影片標題</vt:lpstr>
      </vt:variant>
      <vt:variant>
        <vt:i4>5</vt:i4>
      </vt:variant>
    </vt:vector>
  </HeadingPairs>
  <TitlesOfParts>
    <vt:vector size="7" baseType="lpstr">
      <vt:lpstr>第一PPT，www.1ppt.com</vt:lpstr>
      <vt:lpstr>自定义设计方案</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keywords/>
  <dc:description/>
  <cp:lastModifiedBy>葉柏漢</cp:lastModifiedBy>
  <cp:revision>332</cp:revision>
  <dcterms:created xsi:type="dcterms:W3CDTF">2020-11-05T09:34:12Z</dcterms:created>
  <dcterms:modified xsi:type="dcterms:W3CDTF">2021-09-28T06:10:09Z</dcterms:modified>
</cp:coreProperties>
</file>