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4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新增下拉選單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新增資料庫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62" y="2118552"/>
            <a:ext cx="11157119" cy="388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 rot="7513441">
            <a:off x="4272896" y="2401368"/>
            <a:ext cx="444381" cy="41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90787" y="1880075"/>
            <a:ext cx="3994290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905286" y="1880075"/>
            <a:ext cx="373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根據表單名稱來當選項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目前點了不會有功能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53</Words>
  <Application>Microsoft Office PowerPoint</Application>
  <PresentationFormat>自訂</PresentationFormat>
  <Paragraphs>14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334</cp:revision>
  <dcterms:created xsi:type="dcterms:W3CDTF">2020-11-05T09:34:12Z</dcterms:created>
  <dcterms:modified xsi:type="dcterms:W3CDTF">2021-09-28T06:23:55Z</dcterms:modified>
</cp:coreProperties>
</file>