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研究使用</a:t>
            </a:r>
            <a:r>
              <a:rPr lang="en-US" altLang="zh-TW" sz="2000" spc="400" dirty="0" smtClean="0">
                <a:cs typeface="+mn-ea"/>
                <a:sym typeface="+mn-lt"/>
              </a:rPr>
              <a:t>python</a:t>
            </a:r>
            <a:r>
              <a:rPr lang="zh-TW" altLang="en-US" sz="2000" spc="400" dirty="0" smtClean="0">
                <a:cs typeface="+mn-ea"/>
                <a:sym typeface="+mn-lt"/>
              </a:rPr>
              <a:t>控制</a:t>
            </a:r>
            <a:r>
              <a:rPr lang="en-US" altLang="zh-TW" sz="2000" spc="400" smtClean="0">
                <a:cs typeface="+mn-ea"/>
                <a:sym typeface="+mn-lt"/>
              </a:rPr>
              <a:t>excel(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3" cy="976561"/>
            <a:chOff x="793749" y="1991896"/>
            <a:chExt cx="421866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946443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en-US" altLang="zh-TW" sz="4000" spc="400" dirty="0" smtClean="0">
                  <a:cs typeface="+mn-ea"/>
                  <a:sym typeface="+mn-lt"/>
                </a:rPr>
                <a:t>excel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操作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9" y="1723292"/>
            <a:ext cx="10961573" cy="472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633049" y="4183811"/>
            <a:ext cx="2461400" cy="108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試著用程式新增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xls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並在其中新增內容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practice.xls</a:t>
            </a:r>
            <a:r>
              <a:rPr lang="zh-TW" altLang="en-US" dirty="0" smtClean="0"/>
              <a:t>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7144</TotalTime>
  <Words>47</Words>
  <Application>Microsoft Office PowerPoint</Application>
  <PresentationFormat>自訂</PresentationFormat>
  <Paragraphs>16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449</cp:revision>
  <dcterms:created xsi:type="dcterms:W3CDTF">2020-11-05T09:34:12Z</dcterms:created>
  <dcterms:modified xsi:type="dcterms:W3CDTF">2021-11-09T06:49:56Z</dcterms:modified>
</cp:coreProperties>
</file>