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3" r:id="rId5"/>
    <p:sldId id="284" r:id="rId6"/>
    <p:sldId id="28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>
        <p:scale>
          <a:sx n="119" d="100"/>
          <a:sy n="119" d="100"/>
        </p:scale>
        <p:origin x="-3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1628277" y="978204"/>
            <a:ext cx="89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21.07.09(</a:t>
            </a:r>
            <a:r>
              <a:rPr lang="zh-TW" altLang="en-US" sz="2800" spc="700" dirty="0" smtClean="0">
                <a:cs typeface="+mn-ea"/>
                <a:sym typeface="+mn-lt"/>
              </a:rPr>
              <a:t>晚上加班</a:t>
            </a:r>
            <a:r>
              <a:rPr lang="en-US" altLang="zh-TW" sz="2800" spc="700" smtClean="0">
                <a:cs typeface="+mn-ea"/>
                <a:sym typeface="+mn-lt"/>
              </a:rPr>
              <a:t>)&amp;2021.07.12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2021.07.12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19:00~20:00</a:t>
              </a:r>
              <a:r>
                <a:rPr lang="zh-TW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819509" y="2253015"/>
            <a:ext cx="587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r>
              <a:rPr lang="zh-TW" altLang="en-US" sz="2000" spc="400" dirty="0" smtClean="0">
                <a:cs typeface="+mn-ea"/>
                <a:sym typeface="+mn-lt"/>
              </a:rPr>
              <a:t>找到了並修正完成</a:t>
            </a:r>
            <a:r>
              <a:rPr lang="en-US" altLang="zh-TW" sz="2000" spc="400" dirty="0" smtClean="0">
                <a:cs typeface="+mn-ea"/>
                <a:sym typeface="+mn-lt"/>
              </a:rPr>
              <a:t>!!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97414" y="1806739"/>
            <a:ext cx="221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7/9</a:t>
            </a:r>
            <a:r>
              <a:rPr lang="zh-TW" altLang="en-US" sz="2000" dirty="0" smtClean="0"/>
              <a:t>加班工作內容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7414" y="3099881"/>
            <a:ext cx="169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7/10</a:t>
            </a:r>
            <a:r>
              <a:rPr lang="zh-TW" altLang="en-US" dirty="0" smtClean="0"/>
              <a:t>工作內容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819508" y="3601453"/>
            <a:ext cx="5204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提出目前系統需要的</a:t>
            </a:r>
            <a:r>
              <a:rPr lang="zh-TW" altLang="en-US" dirty="0" smtClean="0"/>
              <a:t>資料與目前系統的問題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與總監討論系統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拿資料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將目前的系統推上戰國策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總體規劃的結果增加編號</a:t>
            </a:r>
            <a:endParaRPr lang="en-US" altLang="zh-TW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問題歸納</a:t>
              </a:r>
              <a:r>
                <a:rPr lang="en-US" altLang="zh-TW" sz="4000" dirty="0" smtClean="0">
                  <a:cs typeface="+mn-ea"/>
                  <a:sym typeface="+mn-lt"/>
                </a:rPr>
                <a:t>&amp;</a:t>
              </a:r>
              <a:r>
                <a:rPr lang="zh-TW" altLang="en-US" sz="4000" dirty="0" smtClean="0">
                  <a:cs typeface="+mn-ea"/>
                  <a:sym typeface="+mn-lt"/>
                </a:rPr>
                <a:t>與總監討論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 descr="C:\Users\uc_pub\Downloads\S__415088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33" y="1751522"/>
            <a:ext cx="7058526" cy="459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85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總體規劃</a:t>
              </a:r>
              <a:r>
                <a:rPr lang="en-US" altLang="zh-TW" sz="4000" dirty="0" smtClean="0">
                  <a:cs typeface="+mn-ea"/>
                  <a:sym typeface="+mn-lt"/>
                </a:rPr>
                <a:t>-</a:t>
              </a:r>
              <a:r>
                <a:rPr lang="zh-TW" altLang="en-US" sz="4000" dirty="0" smtClean="0">
                  <a:cs typeface="+mn-ea"/>
                  <a:sym typeface="+mn-lt"/>
                </a:rPr>
                <a:t>增加編號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038" y="1691691"/>
            <a:ext cx="77628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37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68151" y="2585465"/>
            <a:ext cx="56488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/>
              <a:t>將今天拿到的資料</a:t>
            </a:r>
            <a:r>
              <a:rPr lang="zh-TW" altLang="en-US" sz="2800" dirty="0" smtClean="0"/>
              <a:t>先建進資料庫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/>
              <a:t>建</a:t>
            </a:r>
            <a:r>
              <a:rPr lang="zh-TW" altLang="en-US" sz="2800" dirty="0" smtClean="0"/>
              <a:t>進資料庫後，開始著手功能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114</Words>
  <Application>Microsoft Office PowerPoint</Application>
  <PresentationFormat>自訂</PresentationFormat>
  <Paragraphs>28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203</cp:revision>
  <dcterms:created xsi:type="dcterms:W3CDTF">2020-11-05T09:34:12Z</dcterms:created>
  <dcterms:modified xsi:type="dcterms:W3CDTF">2021-07-12T09:26:24Z</dcterms:modified>
</cp:coreProperties>
</file>