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21.10.13(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21.10.14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2021.10.14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修改下拉選單選擇項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發現披</a:t>
            </a:r>
            <a:r>
              <a:rPr lang="zh-TW" altLang="en-US" sz="2000" spc="400" smtClean="0">
                <a:cs typeface="+mn-ea"/>
                <a:sym typeface="+mn-lt"/>
              </a:rPr>
              <a:t>覆膜無法動作</a:t>
            </a:r>
            <a:r>
              <a:rPr lang="en-US" altLang="zh-TW" sz="2000" spc="400" smtClean="0">
                <a:cs typeface="+mn-ea"/>
                <a:sym typeface="+mn-lt"/>
              </a:rPr>
              <a:t>bug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478138" y="559000"/>
            <a:ext cx="6041877" cy="976561"/>
            <a:chOff x="736600" y="1991896"/>
            <a:chExt cx="3515772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117077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/>
                <a:t>修復強固溫室表格資料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6" y="1774842"/>
            <a:ext cx="11877539" cy="478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853727" y="5392396"/>
            <a:ext cx="4452359" cy="1059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5905144" y="5606041"/>
            <a:ext cx="828942" cy="495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213219" y="4169005"/>
            <a:ext cx="3221764" cy="128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將左邊此表的內容從下拉選項中移除，因為他們是基準，我認為不該讓使用者隨意調整，而是把這些指標當標準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6" y="2202744"/>
            <a:ext cx="2315965" cy="3932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向右箭號 10"/>
          <p:cNvSpPr/>
          <p:nvPr/>
        </p:nvSpPr>
        <p:spPr>
          <a:xfrm rot="10800000">
            <a:off x="2533691" y="4443813"/>
            <a:ext cx="585524" cy="418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2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5848</TotalTime>
  <Words>87</Words>
  <Application>Microsoft Office PowerPoint</Application>
  <PresentationFormat>自訂</PresentationFormat>
  <Paragraphs>17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370</cp:revision>
  <dcterms:created xsi:type="dcterms:W3CDTF">2020-11-05T09:34:12Z</dcterms:created>
  <dcterms:modified xsi:type="dcterms:W3CDTF">2021-10-13T07:33:00Z</dcterms:modified>
</cp:coreProperties>
</file>