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9"/>
  </p:notesMasterIdLst>
  <p:sldIdLst>
    <p:sldId id="256" r:id="rId3"/>
    <p:sldId id="260" r:id="rId4"/>
    <p:sldId id="281" r:id="rId5"/>
    <p:sldId id="282" r:id="rId6"/>
    <p:sldId id="283" r:id="rId7"/>
    <p:sldId id="280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63" autoAdjust="0"/>
    <p:restoredTop sz="96314" autoAdjust="0"/>
  </p:normalViewPr>
  <p:slideViewPr>
    <p:cSldViewPr snapToGrid="0">
      <p:cViewPr varScale="1">
        <p:scale>
          <a:sx n="111" d="100"/>
          <a:sy n="111" d="100"/>
        </p:scale>
        <p:origin x="-594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45278C-940B-4C39-9CBC-669F45D4F0E2}" type="datetimeFigureOut">
              <a:rPr lang="zh-CN" altLang="en-US" smtClean="0"/>
              <a:t>2021/10/4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710183-7E5D-4282-9F1A-D4A1D08A6C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153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2021/10/4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5479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2021/10/4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80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2435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2123605" y="6860999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2021/10/4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1729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:a16="http://schemas.microsoft.com/office/drawing/2014/main" xmlns="" id="{822EAB1A-0613-4B84-B43A-020769A84C2F}"/>
              </a:ext>
            </a:extLst>
          </p:cNvPr>
          <p:cNvSpPr/>
          <p:nvPr/>
        </p:nvSpPr>
        <p:spPr>
          <a:xfrm rot="2684577">
            <a:off x="1749244" y="-91516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xmlns="" id="{CFAF4C25-9AB4-4329-B21C-0F7CB88F0784}"/>
              </a:ext>
            </a:extLst>
          </p:cNvPr>
          <p:cNvSpPr/>
          <p:nvPr/>
        </p:nvSpPr>
        <p:spPr>
          <a:xfrm rot="2684577">
            <a:off x="2658382" y="-39107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959F8909-6800-4D81-9559-FFAEB41A80C1}"/>
              </a:ext>
            </a:extLst>
          </p:cNvPr>
          <p:cNvSpPr txBox="1"/>
          <p:nvPr/>
        </p:nvSpPr>
        <p:spPr>
          <a:xfrm>
            <a:off x="2434847" y="1000659"/>
            <a:ext cx="7383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spc="700" dirty="0" smtClean="0">
                <a:cs typeface="+mn-ea"/>
                <a:sym typeface="+mn-lt"/>
              </a:rPr>
              <a:t>20</a:t>
            </a:r>
            <a:r>
              <a:rPr lang="en-US" altLang="zh-TW" sz="2800" spc="700" dirty="0" smtClean="0">
                <a:cs typeface="+mn-ea"/>
                <a:sym typeface="+mn-lt"/>
              </a:rPr>
              <a:t>21.10.01(</a:t>
            </a:r>
            <a:r>
              <a:rPr lang="zh-TW" altLang="en-US" sz="2800" spc="700" dirty="0" smtClean="0">
                <a:cs typeface="+mn-ea"/>
                <a:sym typeface="+mn-lt"/>
              </a:rPr>
              <a:t>加班</a:t>
            </a:r>
            <a:r>
              <a:rPr lang="en-US" altLang="zh-TW" sz="2800" spc="700" dirty="0" smtClean="0">
                <a:cs typeface="+mn-ea"/>
                <a:sym typeface="+mn-lt"/>
              </a:rPr>
              <a:t>)~</a:t>
            </a:r>
            <a:r>
              <a:rPr lang="en-US" altLang="zh-CN" sz="2800" spc="700" dirty="0" smtClean="0">
                <a:cs typeface="+mn-ea"/>
                <a:sym typeface="+mn-lt"/>
              </a:rPr>
              <a:t>20</a:t>
            </a:r>
            <a:r>
              <a:rPr lang="en-US" altLang="zh-TW" sz="2800" spc="700" dirty="0" smtClean="0">
                <a:cs typeface="+mn-ea"/>
                <a:sym typeface="+mn-lt"/>
              </a:rPr>
              <a:t>21.10.04</a:t>
            </a:r>
            <a:endParaRPr lang="zh-CN" altLang="en-US" sz="2800" spc="700" dirty="0"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F8829203-F363-4337-ACAC-0D2C4AE6A337}"/>
              </a:ext>
            </a:extLst>
          </p:cNvPr>
          <p:cNvSpPr txBox="1"/>
          <p:nvPr/>
        </p:nvSpPr>
        <p:spPr>
          <a:xfrm>
            <a:off x="4025900" y="1841500"/>
            <a:ext cx="434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spc="700" dirty="0" smtClean="0">
                <a:solidFill>
                  <a:schemeClr val="bg1">
                    <a:lumMod val="65000"/>
                  </a:schemeClr>
                </a:solidFill>
                <a:effectLst>
                  <a:outerShdw blurRad="165100" algn="ctr" rotWithShape="0">
                    <a:prstClr val="black">
                      <a:alpha val="24000"/>
                    </a:prstClr>
                  </a:outerShdw>
                </a:effectLst>
                <a:cs typeface="+mn-ea"/>
                <a:sym typeface="+mn-lt"/>
              </a:rPr>
              <a:t>工作日報</a:t>
            </a:r>
            <a:endParaRPr lang="zh-CN" altLang="en-US" sz="4000" spc="700" dirty="0">
              <a:solidFill>
                <a:schemeClr val="bg1">
                  <a:lumMod val="65000"/>
                </a:schemeClr>
              </a:solidFill>
              <a:effectLst>
                <a:outerShdw blurRad="165100" algn="ctr" rotWithShape="0">
                  <a:prstClr val="black">
                    <a:alpha val="24000"/>
                  </a:prst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xmlns="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xmlns="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xmlns="" id="{C0EF9AE3-F1B9-443C-9F86-CDF322936010}"/>
              </a:ext>
            </a:extLst>
          </p:cNvPr>
          <p:cNvGrpSpPr/>
          <p:nvPr/>
        </p:nvGrpSpPr>
        <p:grpSpPr>
          <a:xfrm>
            <a:off x="5140778" y="3464210"/>
            <a:ext cx="1910443" cy="338554"/>
            <a:chOff x="4054927" y="4937733"/>
            <a:chExt cx="1910443" cy="338554"/>
          </a:xfrm>
        </p:grpSpPr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xmlns="" id="{4E9D624C-B884-49D6-955A-058878E5E13C}"/>
                </a:ext>
              </a:extLst>
            </p:cNvPr>
            <p:cNvSpPr/>
            <p:nvPr/>
          </p:nvSpPr>
          <p:spPr>
            <a:xfrm>
              <a:off x="4204607" y="4937733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xmlns="" id="{D7F488F0-218D-4123-B444-742EAD00AD0E}"/>
                </a:ext>
              </a:extLst>
            </p:cNvPr>
            <p:cNvSpPr txBox="1"/>
            <p:nvPr/>
          </p:nvSpPr>
          <p:spPr>
            <a:xfrm>
              <a:off x="4054927" y="4953122"/>
              <a:ext cx="19104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>
                  <a:cs typeface="+mn-ea"/>
                  <a:sym typeface="+mn-lt"/>
                </a:rPr>
                <a:t>記錄</a:t>
              </a:r>
              <a:r>
                <a:rPr lang="zh-CN" altLang="en-US" sz="1400" dirty="0" smtClean="0">
                  <a:cs typeface="+mn-ea"/>
                  <a:sym typeface="+mn-lt"/>
                </a:rPr>
                <a:t>人：</a:t>
              </a:r>
              <a:r>
                <a:rPr lang="zh-TW" altLang="en-US" sz="1400" dirty="0" smtClean="0">
                  <a:cs typeface="+mn-ea"/>
                  <a:sym typeface="+mn-lt"/>
                </a:rPr>
                <a:t>葉柏漢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xmlns="" id="{9653DEAF-0910-48E8-8375-9FC078E9D0D6}"/>
              </a:ext>
            </a:extLst>
          </p:cNvPr>
          <p:cNvGrpSpPr/>
          <p:nvPr/>
        </p:nvGrpSpPr>
        <p:grpSpPr>
          <a:xfrm>
            <a:off x="4993733" y="4356392"/>
            <a:ext cx="2204531" cy="338554"/>
            <a:chOff x="6944288" y="4806069"/>
            <a:chExt cx="1694614" cy="338554"/>
          </a:xfrm>
        </p:grpSpPr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xmlns="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xmlns="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記錄日期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r>
                <a:rPr lang="en-US" altLang="zh-TW" sz="1400" dirty="0" smtClean="0">
                  <a:cs typeface="+mn-ea"/>
                  <a:sym typeface="+mn-lt"/>
                </a:rPr>
                <a:t>2021.10.04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7" name="组合 15">
            <a:extLst>
              <a:ext uri="{FF2B5EF4-FFF2-40B4-BE49-F238E27FC236}">
                <a16:creationId xmlns:a16="http://schemas.microsoft.com/office/drawing/2014/main" xmlns="" id="{9653DEAF-0910-48E8-8375-9FC078E9D0D6}"/>
              </a:ext>
            </a:extLst>
          </p:cNvPr>
          <p:cNvGrpSpPr/>
          <p:nvPr/>
        </p:nvGrpSpPr>
        <p:grpSpPr>
          <a:xfrm>
            <a:off x="4566186" y="5263963"/>
            <a:ext cx="3120608" cy="802506"/>
            <a:chOff x="6944288" y="4806069"/>
            <a:chExt cx="1694614" cy="338554"/>
          </a:xfrm>
        </p:grpSpPr>
        <p:sp>
          <p:nvSpPr>
            <p:cNvPr id="19" name="矩形: 圆角 14">
              <a:extLst>
                <a:ext uri="{FF2B5EF4-FFF2-40B4-BE49-F238E27FC236}">
                  <a16:creationId xmlns:a16="http://schemas.microsoft.com/office/drawing/2014/main" xmlns="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文本框 10">
              <a:extLst>
                <a:ext uri="{FF2B5EF4-FFF2-40B4-BE49-F238E27FC236}">
                  <a16:creationId xmlns:a16="http://schemas.microsoft.com/office/drawing/2014/main" xmlns="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116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工作時間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endParaRPr lang="en-US" altLang="zh-CN" sz="1400" dirty="0" smtClean="0">
                <a:cs typeface="+mn-ea"/>
                <a:sym typeface="+mn-lt"/>
              </a:endParaRPr>
            </a:p>
            <a:p>
              <a:pPr algn="ctr"/>
              <a:r>
                <a:rPr lang="en-US" altLang="zh-TW" sz="1400" dirty="0" smtClean="0">
                  <a:cs typeface="+mn-ea"/>
                  <a:sym typeface="+mn-lt"/>
                </a:rPr>
                <a:t>18:00~19:00</a:t>
              </a:r>
              <a:endParaRPr lang="en-US" altLang="zh-CN" sz="1400" dirty="0" smtClean="0">
                <a:cs typeface="+mn-ea"/>
                <a:sym typeface="+mn-lt"/>
              </a:endParaRPr>
            </a:p>
            <a:p>
              <a:pPr algn="ctr"/>
              <a:r>
                <a:rPr lang="en-US" altLang="zh-TW" sz="1400" dirty="0" smtClean="0">
                  <a:cs typeface="+mn-ea"/>
                  <a:sym typeface="+mn-lt"/>
                </a:rPr>
                <a:t>08:30~17:30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721018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78">
        <p:random/>
      </p:transition>
    </mc:Choice>
    <mc:Fallback xmlns="" xmlns:a16="http://schemas.microsoft.com/office/drawing/2014/main">
      <p:transition spd="slow" advTm="4078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  <p:extLst mod="1">
    <p:ext uri="{E180D4A7-C9FB-4DFB-919C-405C955672EB}">
      <p14:showEvtLst xmlns:p14="http://schemas.microsoft.com/office/powerpoint/2010/main">
        <p14:playEvt time="630" objId="2"/>
      </p14:showEvt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xmlns="" id="{5016DF47-4C78-4917-983C-FFC43C3A22DB}"/>
              </a:ext>
            </a:extLst>
          </p:cNvPr>
          <p:cNvGrpSpPr/>
          <p:nvPr/>
        </p:nvGrpSpPr>
        <p:grpSpPr>
          <a:xfrm>
            <a:off x="397415" y="280172"/>
            <a:ext cx="3378200" cy="784830"/>
            <a:chOff x="736600" y="2095500"/>
            <a:chExt cx="3378200" cy="784830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xmlns="" id="{09FE6907-8676-429A-9B5A-DC3FAFE110A8}"/>
                </a:ext>
              </a:extLst>
            </p:cNvPr>
            <p:cNvSpPr txBox="1"/>
            <p:nvPr/>
          </p:nvSpPr>
          <p:spPr>
            <a:xfrm>
              <a:off x="736600" y="2095500"/>
              <a:ext cx="3378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dirty="0" smtClean="0">
                  <a:cs typeface="+mn-ea"/>
                  <a:sym typeface="+mn-lt"/>
                </a:rPr>
                <a:t>本日工作事項</a:t>
              </a:r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xmlns="" id="{6123FD62-F930-464F-86A1-4D1030B58358}"/>
                </a:ext>
              </a:extLst>
            </p:cNvPr>
            <p:cNvSpPr txBox="1"/>
            <p:nvPr/>
          </p:nvSpPr>
          <p:spPr>
            <a:xfrm>
              <a:off x="736600" y="2618720"/>
              <a:ext cx="326390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100" smtClean="0">
                  <a:cs typeface="+mn-ea"/>
                  <a:sym typeface="+mn-lt"/>
                </a:rPr>
                <a:t>Day</a:t>
              </a:r>
              <a:r>
                <a:rPr lang="en-US" altLang="zh-CN" sz="1100" smtClean="0">
                  <a:cs typeface="+mn-ea"/>
                  <a:sym typeface="+mn-lt"/>
                </a:rPr>
                <a:t> </a:t>
              </a:r>
              <a:r>
                <a:rPr lang="en-US" altLang="zh-CN" sz="1100" dirty="0" smtClean="0">
                  <a:cs typeface="+mn-ea"/>
                  <a:sym typeface="+mn-lt"/>
                </a:rPr>
                <a:t>work</a:t>
              </a:r>
              <a:endParaRPr lang="zh-CN" altLang="en-US" sz="1100" dirty="0">
                <a:cs typeface="+mn-ea"/>
                <a:sym typeface="+mn-lt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61D68AC2-6217-4618-9FF2-2840E7AAD8C2}"/>
              </a:ext>
            </a:extLst>
          </p:cNvPr>
          <p:cNvSpPr txBox="1"/>
          <p:nvPr/>
        </p:nvSpPr>
        <p:spPr>
          <a:xfrm>
            <a:off x="213983" y="2681640"/>
            <a:ext cx="648011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spc="400" dirty="0" smtClean="0">
                <a:cs typeface="+mn-ea"/>
                <a:sym typeface="+mn-lt"/>
              </a:rPr>
              <a:t>修改型式設計數值</a:t>
            </a:r>
            <a:r>
              <a:rPr lang="en-US" altLang="zh-TW" sz="2000" spc="400" dirty="0" smtClean="0">
                <a:cs typeface="+mn-ea"/>
                <a:sym typeface="+mn-lt"/>
              </a:rPr>
              <a:t>bug(</a:t>
            </a:r>
            <a:r>
              <a:rPr lang="zh-TW" altLang="en-US" sz="2000" spc="400" dirty="0">
                <a:cs typeface="+mn-ea"/>
                <a:sym typeface="+mn-lt"/>
              </a:rPr>
              <a:t>加班</a:t>
            </a:r>
            <a:r>
              <a:rPr lang="en-US" altLang="zh-TW" sz="2000" spc="400" dirty="0" smtClean="0">
                <a:cs typeface="+mn-ea"/>
                <a:sym typeface="+mn-lt"/>
              </a:rPr>
              <a:t>)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TW" sz="2000" spc="400" dirty="0">
              <a:cs typeface="+mn-ea"/>
              <a:sym typeface="+mn-lt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spc="400" dirty="0" smtClean="0">
                <a:cs typeface="+mn-ea"/>
                <a:sym typeface="+mn-lt"/>
              </a:rPr>
              <a:t>修復部分溫室型式設計</a:t>
            </a:r>
            <a:r>
              <a:rPr lang="en-US" altLang="zh-TW" sz="2000" spc="400" dirty="0" smtClean="0">
                <a:cs typeface="+mn-ea"/>
                <a:sym typeface="+mn-lt"/>
              </a:rPr>
              <a:t>bug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TW" sz="2000" spc="400" dirty="0">
              <a:cs typeface="+mn-ea"/>
              <a:sym typeface="+mn-lt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spc="400" dirty="0" smtClean="0">
                <a:cs typeface="+mn-ea"/>
                <a:sym typeface="+mn-lt"/>
              </a:rPr>
              <a:t>與總監討論</a:t>
            </a:r>
            <a:endParaRPr lang="en-US" altLang="zh-TW" sz="2000" spc="400" dirty="0">
              <a:cs typeface="+mn-ea"/>
              <a:sym typeface="+mn-lt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5466" y="2044468"/>
            <a:ext cx="4966534" cy="330391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2996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24">
        <p:random/>
      </p:transition>
    </mc:Choice>
    <mc:Fallback xmlns="" xmlns:a16="http://schemas.microsoft.com/office/drawing/2014/main" xmlns:a14="http://schemas.microsoft.com/office/drawing/2010/main">
      <p:transition spd="slow" advTm="402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="" xmlns:a16="http://schemas.microsoft.com/office/drawing/2014/main" id="{6130B33B-FCB5-4AFA-8175-BA08126D80E1}"/>
              </a:ext>
            </a:extLst>
          </p:cNvPr>
          <p:cNvSpPr/>
          <p:nvPr/>
        </p:nvSpPr>
        <p:spPr>
          <a:xfrm>
            <a:off x="5029196" y="2650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="" xmlns:a16="http://schemas.microsoft.com/office/drawing/2014/main" id="{CF3B8F59-C87E-48F7-911B-3FCC3B1922F9}"/>
              </a:ext>
            </a:extLst>
          </p:cNvPr>
          <p:cNvGrpSpPr/>
          <p:nvPr/>
        </p:nvGrpSpPr>
        <p:grpSpPr>
          <a:xfrm>
            <a:off x="3174997" y="559000"/>
            <a:ext cx="5841999" cy="976561"/>
            <a:chOff x="736600" y="1991896"/>
            <a:chExt cx="3515773" cy="1083521"/>
          </a:xfrm>
        </p:grpSpPr>
        <p:sp>
          <p:nvSpPr>
            <p:cNvPr id="4" name="文本框 3">
              <a:extLst>
                <a:ext uri="{FF2B5EF4-FFF2-40B4-BE49-F238E27FC236}">
                  <a16:creationId xmlns="" xmlns:a16="http://schemas.microsoft.com/office/drawing/2014/main" id="{F069F7C5-7C6B-4416-BA43-7E9FF2B95F70}"/>
                </a:ext>
              </a:extLst>
            </p:cNvPr>
            <p:cNvSpPr txBox="1"/>
            <p:nvPr/>
          </p:nvSpPr>
          <p:spPr>
            <a:xfrm>
              <a:off x="736600" y="1991896"/>
              <a:ext cx="3515773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4000" spc="400" dirty="0">
                  <a:cs typeface="+mn-ea"/>
                  <a:sym typeface="+mn-lt"/>
                </a:rPr>
                <a:t>修改型式設計數值</a:t>
              </a:r>
              <a:r>
                <a:rPr lang="en-US" altLang="zh-TW" sz="4000" spc="400" dirty="0">
                  <a:cs typeface="+mn-ea"/>
                  <a:sym typeface="+mn-lt"/>
                </a:rPr>
                <a:t>bug</a:t>
              </a:r>
              <a:endParaRPr lang="zh-CN" altLang="en-US" sz="40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="" xmlns:a16="http://schemas.microsoft.com/office/drawing/2014/main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3458623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planning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165" y="2385099"/>
            <a:ext cx="11488860" cy="307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3113514" y="4836919"/>
            <a:ext cx="7101555" cy="2307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向右箭號 6"/>
          <p:cNvSpPr/>
          <p:nvPr/>
        </p:nvSpPr>
        <p:spPr>
          <a:xfrm rot="2470618">
            <a:off x="2683379" y="4443813"/>
            <a:ext cx="430135" cy="3076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666572" y="3290131"/>
            <a:ext cx="2603387" cy="1050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數值顯示錯誤，已修正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21278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="" xmlns:a16="http://schemas.microsoft.com/office/drawing/2014/main" id="{6130B33B-FCB5-4AFA-8175-BA08126D80E1}"/>
              </a:ext>
            </a:extLst>
          </p:cNvPr>
          <p:cNvSpPr/>
          <p:nvPr/>
        </p:nvSpPr>
        <p:spPr>
          <a:xfrm>
            <a:off x="5029196" y="2650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="" xmlns:a16="http://schemas.microsoft.com/office/drawing/2014/main" id="{CF3B8F59-C87E-48F7-911B-3FCC3B1922F9}"/>
              </a:ext>
            </a:extLst>
          </p:cNvPr>
          <p:cNvGrpSpPr/>
          <p:nvPr/>
        </p:nvGrpSpPr>
        <p:grpSpPr>
          <a:xfrm>
            <a:off x="3222475" y="545432"/>
            <a:ext cx="5841999" cy="990129"/>
            <a:chOff x="765173" y="1976842"/>
            <a:chExt cx="3515773" cy="1098575"/>
          </a:xfrm>
        </p:grpSpPr>
        <p:sp>
          <p:nvSpPr>
            <p:cNvPr id="4" name="文本框 3">
              <a:extLst>
                <a:ext uri="{FF2B5EF4-FFF2-40B4-BE49-F238E27FC236}">
                  <a16:creationId xmlns="" xmlns:a16="http://schemas.microsoft.com/office/drawing/2014/main" id="{F069F7C5-7C6B-4416-BA43-7E9FF2B95F70}"/>
                </a:ext>
              </a:extLst>
            </p:cNvPr>
            <p:cNvSpPr txBox="1"/>
            <p:nvPr/>
          </p:nvSpPr>
          <p:spPr>
            <a:xfrm>
              <a:off x="765173" y="1976842"/>
              <a:ext cx="3515773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4000" spc="400" dirty="0">
                  <a:cs typeface="+mn-ea"/>
                  <a:sym typeface="+mn-lt"/>
                </a:rPr>
                <a:t>修復溫室型式設計</a:t>
              </a:r>
              <a:r>
                <a:rPr lang="en-US" altLang="zh-TW" sz="4000" spc="400" dirty="0">
                  <a:cs typeface="+mn-ea"/>
                  <a:sym typeface="+mn-lt"/>
                </a:rPr>
                <a:t>bug</a:t>
              </a:r>
            </a:p>
          </p:txBody>
        </p:sp>
        <p:sp>
          <p:nvSpPr>
            <p:cNvPr id="5" name="文本框 4">
              <a:extLst>
                <a:ext uri="{FF2B5EF4-FFF2-40B4-BE49-F238E27FC236}">
                  <a16:creationId xmlns="" xmlns:a16="http://schemas.microsoft.com/office/drawing/2014/main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3458623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planning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664" y="1692314"/>
            <a:ext cx="6503912" cy="4879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3822" y="1692312"/>
            <a:ext cx="5882326" cy="4879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矩形 9"/>
          <p:cNvSpPr/>
          <p:nvPr/>
        </p:nvSpPr>
        <p:spPr>
          <a:xfrm>
            <a:off x="0" y="3349951"/>
            <a:ext cx="2717563" cy="2409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剩餘一</a:t>
            </a:r>
            <a:r>
              <a:rPr lang="zh-TW" altLang="en-US" dirty="0" smtClean="0"/>
              <a:t>些小</a:t>
            </a:r>
            <a:r>
              <a:rPr lang="en-US" altLang="zh-TW" dirty="0" smtClean="0"/>
              <a:t>bug</a:t>
            </a:r>
            <a:r>
              <a:rPr lang="zh-TW" altLang="en-US" dirty="0" smtClean="0"/>
              <a:t>，當表格中的選項按太快時，下方的表格數值會出現重複。</a:t>
            </a:r>
            <a:endParaRPr lang="en-US" altLang="zh-TW" dirty="0" smtClean="0"/>
          </a:p>
          <a:p>
            <a:pPr algn="ctr"/>
            <a:endParaRPr lang="en-US" altLang="zh-TW" dirty="0"/>
          </a:p>
          <a:p>
            <a:pPr algn="ctr"/>
            <a:r>
              <a:rPr lang="zh-TW" altLang="en-US" dirty="0" smtClean="0"/>
              <a:t>此次修復</a:t>
            </a:r>
            <a:r>
              <a:rPr lang="zh-TW" altLang="en-US" dirty="0"/>
              <a:t>的</a:t>
            </a:r>
            <a:r>
              <a:rPr lang="en-US" altLang="zh-TW" dirty="0"/>
              <a:t>bug</a:t>
            </a:r>
            <a:r>
              <a:rPr lang="zh-TW" altLang="en-US" dirty="0" smtClean="0"/>
              <a:t>為簡易溫室與強固溫室切換時的資料庫放入資料問題。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2772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="" xmlns:a16="http://schemas.microsoft.com/office/drawing/2014/main" id="{6130B33B-FCB5-4AFA-8175-BA08126D80E1}"/>
              </a:ext>
            </a:extLst>
          </p:cNvPr>
          <p:cNvSpPr/>
          <p:nvPr/>
        </p:nvSpPr>
        <p:spPr>
          <a:xfrm>
            <a:off x="5029196" y="2650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="" xmlns:a16="http://schemas.microsoft.com/office/drawing/2014/main" id="{CF3B8F59-C87E-48F7-911B-3FCC3B1922F9}"/>
              </a:ext>
            </a:extLst>
          </p:cNvPr>
          <p:cNvGrpSpPr/>
          <p:nvPr/>
        </p:nvGrpSpPr>
        <p:grpSpPr>
          <a:xfrm>
            <a:off x="3174997" y="559000"/>
            <a:ext cx="5841999" cy="976561"/>
            <a:chOff x="736600" y="1991896"/>
            <a:chExt cx="3515773" cy="1083521"/>
          </a:xfrm>
        </p:grpSpPr>
        <p:sp>
          <p:nvSpPr>
            <p:cNvPr id="4" name="文本框 3">
              <a:extLst>
                <a:ext uri="{FF2B5EF4-FFF2-40B4-BE49-F238E27FC236}">
                  <a16:creationId xmlns="" xmlns:a16="http://schemas.microsoft.com/office/drawing/2014/main" id="{F069F7C5-7C6B-4416-BA43-7E9FF2B95F70}"/>
                </a:ext>
              </a:extLst>
            </p:cNvPr>
            <p:cNvSpPr txBox="1"/>
            <p:nvPr/>
          </p:nvSpPr>
          <p:spPr>
            <a:xfrm>
              <a:off x="736600" y="1991896"/>
              <a:ext cx="3515773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4000" spc="400" dirty="0" smtClean="0">
                  <a:cs typeface="+mn-ea"/>
                  <a:sym typeface="+mn-lt"/>
                </a:rPr>
                <a:t>	</a:t>
              </a:r>
              <a:r>
                <a:rPr lang="zh-TW" altLang="en-US" sz="4000" spc="400" dirty="0" smtClean="0">
                  <a:cs typeface="+mn-ea"/>
                  <a:sym typeface="+mn-lt"/>
                </a:rPr>
                <a:t>   與</a:t>
              </a:r>
              <a:r>
                <a:rPr lang="zh-TW" altLang="en-US" sz="4000" spc="400" dirty="0">
                  <a:cs typeface="+mn-ea"/>
                  <a:sym typeface="+mn-lt"/>
                </a:rPr>
                <a:t>總監討論</a:t>
              </a:r>
              <a:endParaRPr lang="en-US" altLang="zh-TW" sz="4000" spc="4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="" xmlns:a16="http://schemas.microsoft.com/office/drawing/2014/main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3458623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planning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sp>
        <p:nvSpPr>
          <p:cNvPr id="9" name="文字方塊 8"/>
          <p:cNvSpPr txBox="1"/>
          <p:nvPr/>
        </p:nvSpPr>
        <p:spPr>
          <a:xfrm>
            <a:off x="2771682" y="2879932"/>
            <a:ext cx="664862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2800" dirty="0" smtClean="0"/>
              <a:t>新增讓專家填寫溫室型材述職的功能</a:t>
            </a:r>
            <a:endParaRPr lang="en-US" altLang="zh-TW" sz="2800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TW" sz="28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2800" dirty="0" smtClean="0"/>
              <a:t>光溫控材料的價格估算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72772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:a16="http://schemas.microsoft.com/office/drawing/2014/main" xmlns="" id="{822EAB1A-0613-4B84-B43A-020769A84C2F}"/>
              </a:ext>
            </a:extLst>
          </p:cNvPr>
          <p:cNvSpPr/>
          <p:nvPr/>
        </p:nvSpPr>
        <p:spPr>
          <a:xfrm rot="2684577">
            <a:off x="1698063" y="-91775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xmlns="" id="{CFAF4C25-9AB4-4329-B21C-0F7CB88F0784}"/>
              </a:ext>
            </a:extLst>
          </p:cNvPr>
          <p:cNvSpPr/>
          <p:nvPr/>
        </p:nvSpPr>
        <p:spPr>
          <a:xfrm rot="2684577">
            <a:off x="2627892" y="-39108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D2947702-0219-4F74-958A-0A5A704ECCC4}"/>
              </a:ext>
            </a:extLst>
          </p:cNvPr>
          <p:cNvSpPr txBox="1"/>
          <p:nvPr/>
        </p:nvSpPr>
        <p:spPr>
          <a:xfrm>
            <a:off x="2730500" y="2967335"/>
            <a:ext cx="678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5400" spc="1000" dirty="0" smtClean="0">
                <a:solidFill>
                  <a:prstClr val="black">
                    <a:lumMod val="85000"/>
                    <a:lumOff val="15000"/>
                  </a:prstClr>
                </a:solidFill>
                <a:cs typeface="+mn-ea"/>
                <a:sym typeface="+mn-lt"/>
              </a:rPr>
              <a:t>謝謝觀看</a:t>
            </a:r>
            <a:endParaRPr kumimoji="0" lang="zh-CN" altLang="en-US" sz="5400" b="0" i="0" u="none" strike="noStrike" kern="1200" cap="none" spc="100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xmlns="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xmlns="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84022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880">
        <p:random/>
      </p:transition>
    </mc:Choice>
    <mc:Fallback xmlns="" xmlns:a16="http://schemas.microsoft.com/office/drawing/2014/main">
      <p:transition spd="slow" advTm="388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6|0.5|0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5|0.6|0.5|0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5|1.1|0.4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jjj2gxoh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5702</TotalTime>
  <Words>124</Words>
  <Application>Microsoft Office PowerPoint</Application>
  <PresentationFormat>自訂</PresentationFormat>
  <Paragraphs>28</Paragraphs>
  <Slides>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6</vt:i4>
      </vt:variant>
    </vt:vector>
  </HeadingPairs>
  <TitlesOfParts>
    <vt:vector size="8" baseType="lpstr">
      <vt:lpstr>第一PPT，www.1ppt.com</vt:lpstr>
      <vt:lpstr>自定义设计方案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/>
  <cp:keywords/>
  <dc:description/>
  <cp:lastModifiedBy>葉柏漢</cp:lastModifiedBy>
  <cp:revision>349</cp:revision>
  <dcterms:created xsi:type="dcterms:W3CDTF">2020-11-05T09:34:12Z</dcterms:created>
  <dcterms:modified xsi:type="dcterms:W3CDTF">2021-10-04T09:09:53Z</dcterms:modified>
</cp:coreProperties>
</file>