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修改型式設計數值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修改型式設計數值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01" y="1651807"/>
            <a:ext cx="5753149" cy="489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89660" y="2914116"/>
            <a:ext cx="4332718" cy="193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改善了此表格可能出重複數</a:t>
            </a:r>
            <a:r>
              <a:rPr lang="zh-TW" altLang="en-US" dirty="0"/>
              <a:t>值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53</Words>
  <Application>Microsoft Office PowerPoint</Application>
  <PresentationFormat>自訂</PresentationFormat>
  <Paragraphs>14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346</cp:revision>
  <dcterms:created xsi:type="dcterms:W3CDTF">2020-11-05T09:34:12Z</dcterms:created>
  <dcterms:modified xsi:type="dcterms:W3CDTF">2021-10-04T08:03:42Z</dcterms:modified>
</cp:coreProperties>
</file>